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77" r:id="rId3"/>
    <p:sldId id="280" r:id="rId4"/>
    <p:sldId id="276" r:id="rId5"/>
    <p:sldId id="278" r:id="rId6"/>
    <p:sldId id="266" r:id="rId7"/>
    <p:sldId id="279" r:id="rId8"/>
    <p:sldId id="267" r:id="rId9"/>
    <p:sldId id="268" r:id="rId10"/>
    <p:sldId id="274" r:id="rId11"/>
    <p:sldId id="28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9AAFC-8519-4323-AB9D-E0A4BFDED9C5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04E2B-08CE-4740-BF6B-5BC041742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2FygadEE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VMg8JSEEu0&amp;list=PLCFDD3F76245D00A9&amp;index=74" TargetMode="External"/><Relationship Id="rId4" Type="http://schemas.openxmlformats.org/officeDocument/2006/relationships/hyperlink" Target="https://www.youtube.com/watch?v=cBmhnmD47I8&amp;index=66&amp;list=PLCFDD3F76245D00A9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2FygadEE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VMg8JSEEu0&amp;list=PLCFDD3F76245D00A9&amp;index=74" TargetMode="External"/><Relationship Id="rId4" Type="http://schemas.openxmlformats.org/officeDocument/2006/relationships/hyperlink" Target="https://www.youtube.com/watch?v=cBmhnmD47I8&amp;index=66&amp;list=PLCFDD3F76245D00A9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1905000"/>
            <a:ext cx="5334000" cy="2209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2860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shēn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tǐ</a:t>
            </a:r>
            <a:r>
              <a:rPr lang="en-US" altLang="zh-CN" sz="4000" b="1" dirty="0" smtClean="0"/>
              <a:t>   </a:t>
            </a:r>
            <a:r>
              <a:rPr lang="en-US" altLang="zh-CN" sz="4000" b="1" dirty="0" err="1" smtClean="0"/>
              <a:t>bù</a:t>
            </a:r>
            <a:r>
              <a:rPr lang="en-US" altLang="zh-CN" sz="4000" b="1" dirty="0" smtClean="0"/>
              <a:t>  </a:t>
            </a:r>
            <a:r>
              <a:rPr lang="en-US" altLang="zh-CN" sz="4000" b="1" dirty="0" err="1" smtClean="0"/>
              <a:t>wèi</a:t>
            </a:r>
            <a:r>
              <a:rPr lang="en-US" altLang="zh-CN" sz="4000" b="1" dirty="0" smtClean="0"/>
              <a:t> </a:t>
            </a:r>
          </a:p>
          <a:p>
            <a:r>
              <a:rPr lang="zh-CN" altLang="en-US" sz="4000" b="1" dirty="0" smtClean="0"/>
              <a:t>  身   体  部  位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Body          Parts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Body parts </a:t>
            </a:r>
            <a:r>
              <a:rPr lang="en-US" b="1" dirty="0" smtClean="0">
                <a:solidFill>
                  <a:srgbClr val="FF0000"/>
                </a:solidFill>
              </a:rPr>
              <a:t>Flash Cards Making  </a:t>
            </a:r>
            <a:r>
              <a:rPr lang="zh-CN" altLang="en-US" b="1" dirty="0">
                <a:solidFill>
                  <a:srgbClr val="FF0000"/>
                </a:solidFill>
              </a:rPr>
              <a:t>身体部</a:t>
            </a:r>
            <a:r>
              <a:rPr lang="zh-CN" altLang="en-US" b="1" dirty="0" smtClean="0">
                <a:solidFill>
                  <a:srgbClr val="FF0000"/>
                </a:solidFill>
              </a:rPr>
              <a:t>位词卡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362200" y="152400"/>
            <a:ext cx="4953000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51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727126" y="2209800"/>
            <a:ext cx="5176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hlinkClick r:id="rId3"/>
              </a:rPr>
              <a:t>https://www.youtube.com/watch?v=Qm2FygadEEE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摸摸指指拍拍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1219200" y="3352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https://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www.youtube.com/watch?v=XVMg8JSEEu0&amp;list=PLCFDD3F76245D00A9&amp;index=74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g.tom61.com/photo/565/546/1010100736bb654c1598f50d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3192"/>
            <a:ext cx="1143000" cy="1097882"/>
          </a:xfrm>
          <a:prstGeom prst="rect">
            <a:avLst/>
          </a:prstGeom>
          <a:noFill/>
        </p:spPr>
      </p:pic>
      <p:pic>
        <p:nvPicPr>
          <p:cNvPr id="1030" name="Picture 6" descr="http://www.jianbihua.cc/uploads/allimg/140424/15-14042414055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1600200" cy="1600200"/>
          </a:xfrm>
          <a:prstGeom prst="rect">
            <a:avLst/>
          </a:prstGeom>
          <a:noFill/>
        </p:spPr>
      </p:pic>
      <p:pic>
        <p:nvPicPr>
          <p:cNvPr id="1026" name="Picture 2" descr="http://www.publicdomainpictures.net/pictures/80000/nahled/cartoon-eyes-1391699874I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447800" cy="696827"/>
          </a:xfrm>
          <a:prstGeom prst="rect">
            <a:avLst/>
          </a:prstGeom>
          <a:noFill/>
        </p:spPr>
      </p:pic>
      <p:pic>
        <p:nvPicPr>
          <p:cNvPr id="1028" name="Picture 4" descr="http://www.jianbihua.org/jianbihua/image/jiaocheng/jbh1010100736e76db8884546d13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1045633" cy="784225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img.39yst.com/uploads/allimg/110518/3_11051816240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981200"/>
            <a:ext cx="990600" cy="1126808"/>
          </a:xfrm>
          <a:prstGeom prst="rect">
            <a:avLst/>
          </a:prstGeom>
          <a:noFill/>
        </p:spPr>
      </p:pic>
      <p:sp>
        <p:nvSpPr>
          <p:cNvPr id="1050" name="AutoShape 2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http://www.sucaitianxia.com/sheji/pic/200709/2007091022171849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209800"/>
            <a:ext cx="1013643" cy="895846"/>
          </a:xfrm>
          <a:prstGeom prst="rect">
            <a:avLst/>
          </a:prstGeom>
          <a:noFill/>
        </p:spPr>
      </p:pic>
      <p:pic>
        <p:nvPicPr>
          <p:cNvPr id="1054" name="Picture 30" descr="http://m4.biz.itc.cn/pic/new/n/07/77/Img5567707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962400"/>
            <a:ext cx="2209800" cy="1689847"/>
          </a:xfrm>
          <a:prstGeom prst="rect">
            <a:avLst/>
          </a:prstGeom>
          <a:noFill/>
        </p:spPr>
      </p:pic>
      <p:sp>
        <p:nvSpPr>
          <p:cNvPr id="17" name="Down Arrow 16"/>
          <p:cNvSpPr/>
          <p:nvPr/>
        </p:nvSpPr>
        <p:spPr>
          <a:xfrm rot="1592385">
            <a:off x="1557554" y="3877257"/>
            <a:ext cx="80291" cy="5102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6" name="Picture 32" descr="http://img2.tplm123.com/2008/11/26/37691/low/150562695320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4114800"/>
            <a:ext cx="914400" cy="895350"/>
          </a:xfrm>
          <a:prstGeom prst="rect">
            <a:avLst/>
          </a:prstGeom>
          <a:noFill/>
        </p:spPr>
      </p:pic>
      <p:pic>
        <p:nvPicPr>
          <p:cNvPr id="1058" name="Picture 34" descr="http://images.clipartlogo.com/files/images/42/420250/part-outline-human-cartoon-free-body-parts-leg-biswajyotim-legs_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4114800"/>
            <a:ext cx="1241986" cy="1333501"/>
          </a:xfrm>
          <a:prstGeom prst="rect">
            <a:avLst/>
          </a:prstGeom>
          <a:noFill/>
        </p:spPr>
      </p:pic>
      <p:pic>
        <p:nvPicPr>
          <p:cNvPr id="1060" name="Picture 36" descr="http://www.kansp.com/uploads/allimg/c141001/141210P44V0-1339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657850"/>
            <a:ext cx="1600200" cy="12001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33400" y="106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yǎn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jīng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眼 睛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bí</a:t>
            </a:r>
            <a:r>
              <a:rPr lang="en-US" altLang="zh-CN" b="1" dirty="0" smtClean="0"/>
              <a:t> 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鼻 子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114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ěr</a:t>
            </a:r>
            <a:r>
              <a:rPr lang="en-US" altLang="zh-CN" b="1" dirty="0" smtClean="0"/>
              <a:t> duo </a:t>
            </a:r>
          </a:p>
          <a:p>
            <a:r>
              <a:rPr lang="zh-CN" altLang="en-US" b="1" dirty="0" smtClean="0"/>
              <a:t>耳 朵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zuǐ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嘴 巴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yá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chǐ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牙 齿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tóu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fa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头 发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dù</a:t>
            </a:r>
            <a:r>
              <a:rPr lang="en-US" altLang="zh-CN" b="1" dirty="0" smtClean="0"/>
              <a:t>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肚 子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gē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bo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胳 膊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609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jiǎo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r>
              <a:rPr lang="zh-CN" altLang="en-US" b="1" dirty="0" smtClean="0"/>
              <a:t>脚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5562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tuǐ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tplm123.com/2008/12/20/37691/20791805933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438400"/>
            <a:ext cx="1981200" cy="2417151"/>
          </a:xfrm>
          <a:prstGeom prst="rect">
            <a:avLst/>
          </a:prstGeom>
          <a:noFill/>
        </p:spPr>
      </p:pic>
      <p:pic>
        <p:nvPicPr>
          <p:cNvPr id="1028" name="Picture 4" descr="http://img1.tplm123.com/2008/12/01/37691/43012773469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2262554" cy="2205991"/>
          </a:xfrm>
          <a:prstGeom prst="rect">
            <a:avLst/>
          </a:prstGeom>
          <a:noFill/>
        </p:spPr>
      </p:pic>
      <p:pic>
        <p:nvPicPr>
          <p:cNvPr id="1030" name="Picture 6" descr="http://www.hcshiyou.com/hcsy201302/UploadFiles_3299/201409/2014090511413344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7200"/>
            <a:ext cx="2143125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8600" y="1371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mō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mō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 摸 摸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3352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zhǐ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zhǐ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指 指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334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pāi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pāi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 拍 拍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727126" y="2209800"/>
            <a:ext cx="5176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hlinkClick r:id="rId3"/>
              </a:rPr>
              <a:t>https://www.youtube.com/watch?v=Qm2FygadEEE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摸摸指指拍拍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1219200" y="3352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https://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www.youtube.com/watch?v=XVMg8JSEEu0&amp;list=PLCFDD3F76245D00A9&amp;index=74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g.tom61.com/photo/565/546/1010100736bb654c1598f50d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3192"/>
            <a:ext cx="1143000" cy="1097882"/>
          </a:xfrm>
          <a:prstGeom prst="rect">
            <a:avLst/>
          </a:prstGeom>
          <a:noFill/>
        </p:spPr>
      </p:pic>
      <p:pic>
        <p:nvPicPr>
          <p:cNvPr id="1030" name="Picture 6" descr="http://www.jianbihua.cc/uploads/allimg/140424/15-14042414055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1600200" cy="1600200"/>
          </a:xfrm>
          <a:prstGeom prst="rect">
            <a:avLst/>
          </a:prstGeom>
          <a:noFill/>
        </p:spPr>
      </p:pic>
      <p:pic>
        <p:nvPicPr>
          <p:cNvPr id="1026" name="Picture 2" descr="http://www.publicdomainpictures.net/pictures/80000/nahled/cartoon-eyes-1391699874I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447800" cy="696827"/>
          </a:xfrm>
          <a:prstGeom prst="rect">
            <a:avLst/>
          </a:prstGeom>
          <a:noFill/>
        </p:spPr>
      </p:pic>
      <p:pic>
        <p:nvPicPr>
          <p:cNvPr id="1028" name="Picture 4" descr="http://www.jianbihua.org/jianbihua/image/jiaocheng/jbh1010100736e76db8884546d13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1045633" cy="784225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img.39yst.com/uploads/allimg/110518/3_11051816240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981200"/>
            <a:ext cx="990600" cy="1126808"/>
          </a:xfrm>
          <a:prstGeom prst="rect">
            <a:avLst/>
          </a:prstGeom>
          <a:noFill/>
        </p:spPr>
      </p:pic>
      <p:sp>
        <p:nvSpPr>
          <p:cNvPr id="1050" name="AutoShape 2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http://www.sucaitianxia.com/sheji/pic/200709/2007091022171849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209800"/>
            <a:ext cx="1013643" cy="895846"/>
          </a:xfrm>
          <a:prstGeom prst="rect">
            <a:avLst/>
          </a:prstGeom>
          <a:noFill/>
        </p:spPr>
      </p:pic>
      <p:pic>
        <p:nvPicPr>
          <p:cNvPr id="1054" name="Picture 30" descr="http://m4.biz.itc.cn/pic/new/n/07/77/Img5567707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962400"/>
            <a:ext cx="2209800" cy="1689847"/>
          </a:xfrm>
          <a:prstGeom prst="rect">
            <a:avLst/>
          </a:prstGeom>
          <a:noFill/>
        </p:spPr>
      </p:pic>
      <p:sp>
        <p:nvSpPr>
          <p:cNvPr id="17" name="Down Arrow 16"/>
          <p:cNvSpPr/>
          <p:nvPr/>
        </p:nvSpPr>
        <p:spPr>
          <a:xfrm rot="1592385">
            <a:off x="1557554" y="3877257"/>
            <a:ext cx="80291" cy="5102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6" name="Picture 32" descr="http://img2.tplm123.com/2008/11/26/37691/low/150562695320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4114800"/>
            <a:ext cx="914400" cy="895350"/>
          </a:xfrm>
          <a:prstGeom prst="rect">
            <a:avLst/>
          </a:prstGeom>
          <a:noFill/>
        </p:spPr>
      </p:pic>
      <p:pic>
        <p:nvPicPr>
          <p:cNvPr id="1058" name="Picture 34" descr="http://images.clipartlogo.com/files/images/42/420250/part-outline-human-cartoon-free-body-parts-leg-biswajyotim-legs_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4114800"/>
            <a:ext cx="1241986" cy="1333501"/>
          </a:xfrm>
          <a:prstGeom prst="rect">
            <a:avLst/>
          </a:prstGeom>
          <a:noFill/>
        </p:spPr>
      </p:pic>
      <p:pic>
        <p:nvPicPr>
          <p:cNvPr id="1060" name="Picture 36" descr="http://www.kansp.com/uploads/allimg/c141001/141210P44V0-1339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657850"/>
            <a:ext cx="1600200" cy="12001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33400" y="106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yǎn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jīng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眼 睛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bí</a:t>
            </a:r>
            <a:r>
              <a:rPr lang="en-US" altLang="zh-CN" b="1" dirty="0" smtClean="0"/>
              <a:t> 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鼻 子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114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ěr</a:t>
            </a:r>
            <a:r>
              <a:rPr lang="en-US" altLang="zh-CN" b="1" dirty="0" smtClean="0"/>
              <a:t> duo </a:t>
            </a:r>
          </a:p>
          <a:p>
            <a:r>
              <a:rPr lang="zh-CN" altLang="en-US" b="1" dirty="0" smtClean="0"/>
              <a:t>耳 朵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zuǐ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嘴 巴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yá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chǐ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牙 齿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tóu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fa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头 发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dù</a:t>
            </a:r>
            <a:r>
              <a:rPr lang="en-US" altLang="zh-CN" b="1" dirty="0" smtClean="0"/>
              <a:t>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肚 子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gē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bo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胳 膊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609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jiǎo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r>
              <a:rPr lang="zh-CN" altLang="en-US" b="1" dirty="0" smtClean="0"/>
              <a:t>脚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5562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tuǐ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18"/>
          <p:cNvSpPr>
            <a:spLocks noChangeArrowheads="1"/>
          </p:cNvSpPr>
          <p:nvPr/>
        </p:nvSpPr>
        <p:spPr bwMode="auto">
          <a:xfrm>
            <a:off x="6300788" y="3429000"/>
            <a:ext cx="1439862" cy="1368425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>
            <a:off x="6588125" y="4868863"/>
            <a:ext cx="1584325" cy="1512887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20"/>
          <p:cNvSpPr>
            <a:spLocks noChangeArrowheads="1"/>
          </p:cNvSpPr>
          <p:nvPr/>
        </p:nvSpPr>
        <p:spPr bwMode="auto">
          <a:xfrm>
            <a:off x="828675" y="5084763"/>
            <a:ext cx="1511300" cy="1439862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3"/>
          <p:cNvSpPr>
            <a:spLocks noChangeArrowheads="1"/>
          </p:cNvSpPr>
          <p:nvPr/>
        </p:nvSpPr>
        <p:spPr bwMode="auto">
          <a:xfrm>
            <a:off x="828675" y="1196975"/>
            <a:ext cx="1727200" cy="1657350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4"/>
          <p:cNvSpPr>
            <a:spLocks noChangeArrowheads="1"/>
          </p:cNvSpPr>
          <p:nvPr/>
        </p:nvSpPr>
        <p:spPr bwMode="auto">
          <a:xfrm>
            <a:off x="7235825" y="2349500"/>
            <a:ext cx="1368425" cy="1366838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2052638" cy="954087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>
                <a:solidFill>
                  <a:schemeClr val="accent2"/>
                </a:solidFill>
                <a:latin typeface="Arial" pitchFamily="34" charset="0"/>
              </a:rPr>
              <a:t>yǎn jīng      </a:t>
            </a:r>
            <a:r>
              <a:rPr lang="zh-CN" altLang="en-US" sz="2800" b="1">
                <a:solidFill>
                  <a:schemeClr val="accent2"/>
                </a:solidFill>
                <a:latin typeface="宋体" pitchFamily="2" charset="-122"/>
              </a:rPr>
              <a:t>眼 睛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636838"/>
            <a:ext cx="2052637" cy="85725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耳  朵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27763" y="5300663"/>
            <a:ext cx="2260600" cy="79057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 zi</a:t>
            </a: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肚子</a:t>
            </a:r>
            <a:endParaRPr lang="en-US" sz="28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08400" y="1052513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tóu</a:t>
            </a:r>
          </a:p>
          <a:p>
            <a:pPr algn="ctr" eaLnBrk="0" hangingPunct="0"/>
            <a:r>
              <a:rPr lang="en-US" alt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头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5300663"/>
            <a:ext cx="1824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tuǐ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腿</a:t>
            </a:r>
            <a:endParaRPr lang="en-US" sz="2800">
              <a:solidFill>
                <a:srgbClr val="1C1C1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4888" y="3644900"/>
            <a:ext cx="2016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gē bo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胳 膊</a:t>
            </a:r>
            <a:endParaRPr lang="en-US" sz="2800" b="1">
              <a:solidFill>
                <a:srgbClr val="1C1C1C"/>
              </a:solidFill>
            </a:endParaRPr>
          </a:p>
        </p:txBody>
      </p:sp>
      <p:pic>
        <p:nvPicPr>
          <p:cNvPr id="10258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1219200" y="2940050"/>
            <a:ext cx="1485900" cy="1403350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5"/>
          <p:cNvSpPr>
            <a:spLocks noChangeArrowheads="1"/>
          </p:cNvSpPr>
          <p:nvPr/>
        </p:nvSpPr>
        <p:spPr bwMode="auto">
          <a:xfrm>
            <a:off x="3924300" y="5445125"/>
            <a:ext cx="1439863" cy="14128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8"/>
          <p:cNvSpPr>
            <a:spLocks noChangeShapeType="1"/>
          </p:cNvSpPr>
          <p:nvPr/>
        </p:nvSpPr>
        <p:spPr bwMode="auto">
          <a:xfrm flipH="1">
            <a:off x="2195513" y="4868863"/>
            <a:ext cx="2016125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708400" y="5805488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jiǎo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脚</a:t>
            </a:r>
            <a:endParaRPr lang="en-US" sz="2800">
              <a:solidFill>
                <a:srgbClr val="1C1C1C"/>
              </a:solidFill>
            </a:endParaRPr>
          </a:p>
        </p:txBody>
      </p:sp>
      <p:sp>
        <p:nvSpPr>
          <p:cNvPr id="10263" name="Line 7"/>
          <p:cNvSpPr>
            <a:spLocks noChangeShapeType="1"/>
          </p:cNvSpPr>
          <p:nvPr/>
        </p:nvSpPr>
        <p:spPr bwMode="auto">
          <a:xfrm>
            <a:off x="4716463" y="4005263"/>
            <a:ext cx="2159000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7"/>
          <p:cNvSpPr>
            <a:spLocks noChangeShapeType="1"/>
          </p:cNvSpPr>
          <p:nvPr/>
        </p:nvSpPr>
        <p:spPr bwMode="auto">
          <a:xfrm>
            <a:off x="5435600" y="3644900"/>
            <a:ext cx="10080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1"/>
          <p:cNvSpPr>
            <a:spLocks noChangeArrowheads="1"/>
          </p:cNvSpPr>
          <p:nvPr/>
        </p:nvSpPr>
        <p:spPr bwMode="auto">
          <a:xfrm>
            <a:off x="3852863" y="836613"/>
            <a:ext cx="1512887" cy="1439862"/>
          </a:xfrm>
          <a:prstGeom prst="ellipse">
            <a:avLst/>
          </a:prstGeom>
          <a:solidFill>
            <a:srgbClr val="FF66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"/>
          <p:cNvSpPr>
            <a:spLocks noChangeShapeType="1"/>
          </p:cNvSpPr>
          <p:nvPr/>
        </p:nvSpPr>
        <p:spPr bwMode="auto">
          <a:xfrm flipV="1">
            <a:off x="5219700" y="2997200"/>
            <a:ext cx="2089150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6"/>
          <p:cNvSpPr>
            <a:spLocks noChangeShapeType="1"/>
          </p:cNvSpPr>
          <p:nvPr/>
        </p:nvSpPr>
        <p:spPr bwMode="auto">
          <a:xfrm flipH="1" flipV="1">
            <a:off x="2124075" y="2420938"/>
            <a:ext cx="20875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336675" y="3244850"/>
            <a:ext cx="1482725" cy="81560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zuǐ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嘴 巴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69" name="Line 7"/>
          <p:cNvSpPr>
            <a:spLocks noChangeShapeType="1"/>
          </p:cNvSpPr>
          <p:nvPr/>
        </p:nvSpPr>
        <p:spPr bwMode="auto">
          <a:xfrm flipH="1">
            <a:off x="2514600" y="3213101"/>
            <a:ext cx="191293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795963" y="1557338"/>
            <a:ext cx="22320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bí zi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鼻子</a:t>
            </a:r>
            <a:endParaRPr lang="en-US" sz="2800" b="1">
              <a:solidFill>
                <a:srgbClr val="1C1C1C"/>
              </a:solidFill>
            </a:endParaRPr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 flipV="1">
            <a:off x="4643438" y="2205038"/>
            <a:ext cx="165735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2667000" y="4343401"/>
            <a:ext cx="1574800" cy="30479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1676400" y="4343400"/>
            <a:ext cx="1279525" cy="9255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05000" y="4343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</a:rPr>
              <a:t>pì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</a:rPr>
              <a:t>gu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zh-CN" altLang="en-US" sz="2400" b="1" dirty="0" smtClean="0">
                <a:solidFill>
                  <a:srgbClr val="7030A0"/>
                </a:solidFill>
              </a:rPr>
              <a:t>屁 股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utoUpdateAnimBg="0"/>
      <p:bldP spid="11" grpId="0" animBg="1" autoUpdateAnimBg="0"/>
      <p:bldP spid="12" grpId="0" animBg="1" autoUpdateAnimBg="0"/>
      <p:bldP spid="13" grpId="0" autoUpdateAnimBg="0"/>
      <p:bldP spid="14" grpId="0" autoUpdateAnimBg="0"/>
      <p:bldP spid="15" grpId="0" autoUpdateAnimBg="0"/>
      <p:bldP spid="20" grpId="0" autoUpdateAnimBg="0"/>
      <p:bldP spid="26" grpId="0" bldLvl="0" animBg="1" autoUpdateAnimBg="0"/>
      <p:bldP spid="30" grpId="0" autoUpdateAnimBg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18"/>
          <p:cNvSpPr>
            <a:spLocks noChangeArrowheads="1"/>
          </p:cNvSpPr>
          <p:nvPr/>
        </p:nvSpPr>
        <p:spPr bwMode="auto">
          <a:xfrm>
            <a:off x="6300788" y="3429000"/>
            <a:ext cx="1439862" cy="1368425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>
            <a:off x="6588125" y="4868863"/>
            <a:ext cx="1584325" cy="1512887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20"/>
          <p:cNvSpPr>
            <a:spLocks noChangeArrowheads="1"/>
          </p:cNvSpPr>
          <p:nvPr/>
        </p:nvSpPr>
        <p:spPr bwMode="auto">
          <a:xfrm>
            <a:off x="828675" y="5084763"/>
            <a:ext cx="1511300" cy="1439862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3"/>
          <p:cNvSpPr>
            <a:spLocks noChangeArrowheads="1"/>
          </p:cNvSpPr>
          <p:nvPr/>
        </p:nvSpPr>
        <p:spPr bwMode="auto">
          <a:xfrm>
            <a:off x="828675" y="1196975"/>
            <a:ext cx="1727200" cy="1657350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4"/>
          <p:cNvSpPr>
            <a:spLocks noChangeArrowheads="1"/>
          </p:cNvSpPr>
          <p:nvPr/>
        </p:nvSpPr>
        <p:spPr bwMode="auto">
          <a:xfrm>
            <a:off x="7235825" y="2349500"/>
            <a:ext cx="1368425" cy="1366838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2052638" cy="1169551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latin typeface="Arial" pitchFamily="34" charset="0"/>
              </a:rPr>
              <a:t>yǎn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" pitchFamily="34" charset="0"/>
              </a:rPr>
              <a:t>jīng</a:t>
            </a:r>
            <a:endParaRPr lang="en-US" sz="28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______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636838"/>
            <a:ext cx="2052637" cy="85725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27763" y="5300663"/>
            <a:ext cx="2260600" cy="79057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zi</a:t>
            </a:r>
            <a:endParaRPr lang="en-US" sz="28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</a:t>
            </a:r>
            <a:endParaRPr lang="en-US" sz="28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5300663"/>
            <a:ext cx="1824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tuǐ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en-US" altLang="zh-CN" sz="2800" b="1" dirty="0" smtClean="0">
                <a:solidFill>
                  <a:srgbClr val="1C1C1C"/>
                </a:solidFill>
              </a:rPr>
              <a:t>____</a:t>
            </a:r>
            <a:endParaRPr lang="en-US" sz="2800" dirty="0">
              <a:solidFill>
                <a:srgbClr val="1C1C1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4888" y="3644900"/>
            <a:ext cx="2016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gē</a:t>
            </a:r>
            <a:r>
              <a:rPr lang="en-US" sz="2800" b="1" dirty="0">
                <a:solidFill>
                  <a:srgbClr val="1C1C1C"/>
                </a:solidFill>
              </a:rPr>
              <a:t> </a:t>
            </a:r>
            <a:r>
              <a:rPr lang="en-US" sz="2800" b="1" dirty="0" err="1">
                <a:solidFill>
                  <a:srgbClr val="1C1C1C"/>
                </a:solidFill>
              </a:rPr>
              <a:t>bo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zh-CN" altLang="en-US" sz="2800" b="1" dirty="0">
                <a:solidFill>
                  <a:srgbClr val="1C1C1C"/>
                </a:solidFill>
              </a:rPr>
              <a:t>胳 膊</a:t>
            </a:r>
            <a:endParaRPr lang="en-US" sz="2800" b="1" dirty="0">
              <a:solidFill>
                <a:srgbClr val="1C1C1C"/>
              </a:solidFill>
            </a:endParaRPr>
          </a:p>
        </p:txBody>
      </p:sp>
      <p:pic>
        <p:nvPicPr>
          <p:cNvPr id="10258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895600" y="19050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1219200" y="2940050"/>
            <a:ext cx="1485900" cy="1403350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5"/>
          <p:cNvSpPr>
            <a:spLocks noChangeArrowheads="1"/>
          </p:cNvSpPr>
          <p:nvPr/>
        </p:nvSpPr>
        <p:spPr bwMode="auto">
          <a:xfrm>
            <a:off x="3924300" y="5445125"/>
            <a:ext cx="1439863" cy="14128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8"/>
          <p:cNvSpPr>
            <a:spLocks noChangeShapeType="1"/>
          </p:cNvSpPr>
          <p:nvPr/>
        </p:nvSpPr>
        <p:spPr bwMode="auto">
          <a:xfrm flipH="1">
            <a:off x="2195513" y="4868863"/>
            <a:ext cx="2016125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708400" y="5805488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jiǎo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en-US" altLang="zh-CN" sz="2800" b="1" dirty="0" smtClean="0">
                <a:solidFill>
                  <a:srgbClr val="1C1C1C"/>
                </a:solidFill>
              </a:rPr>
              <a:t>____</a:t>
            </a:r>
            <a:endParaRPr lang="en-US" sz="2800" dirty="0">
              <a:solidFill>
                <a:srgbClr val="1C1C1C"/>
              </a:solidFill>
            </a:endParaRPr>
          </a:p>
        </p:txBody>
      </p:sp>
      <p:sp>
        <p:nvSpPr>
          <p:cNvPr id="10263" name="Line 7"/>
          <p:cNvSpPr>
            <a:spLocks noChangeShapeType="1"/>
          </p:cNvSpPr>
          <p:nvPr/>
        </p:nvSpPr>
        <p:spPr bwMode="auto">
          <a:xfrm>
            <a:off x="4716463" y="4005263"/>
            <a:ext cx="2159000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7"/>
          <p:cNvSpPr>
            <a:spLocks noChangeShapeType="1"/>
          </p:cNvSpPr>
          <p:nvPr/>
        </p:nvSpPr>
        <p:spPr bwMode="auto">
          <a:xfrm>
            <a:off x="5257800" y="3581400"/>
            <a:ext cx="1185863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"/>
          <p:cNvSpPr>
            <a:spLocks noChangeShapeType="1"/>
          </p:cNvSpPr>
          <p:nvPr/>
        </p:nvSpPr>
        <p:spPr bwMode="auto">
          <a:xfrm flipV="1">
            <a:off x="5219700" y="2997200"/>
            <a:ext cx="2089150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6"/>
          <p:cNvSpPr>
            <a:spLocks noChangeShapeType="1"/>
          </p:cNvSpPr>
          <p:nvPr/>
        </p:nvSpPr>
        <p:spPr bwMode="auto">
          <a:xfrm flipH="1" flipV="1">
            <a:off x="2124073" y="2420938"/>
            <a:ext cx="2143126" cy="398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524000" y="3124200"/>
            <a:ext cx="1482725" cy="81560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嘴 巴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69" name="Line 7"/>
          <p:cNvSpPr>
            <a:spLocks noChangeShapeType="1"/>
          </p:cNvSpPr>
          <p:nvPr/>
        </p:nvSpPr>
        <p:spPr bwMode="auto">
          <a:xfrm flipH="1">
            <a:off x="2514600" y="3213101"/>
            <a:ext cx="191293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791200" y="1447800"/>
            <a:ext cx="2232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altLang="zh-CN" sz="2800" b="1" dirty="0" smtClean="0">
              <a:solidFill>
                <a:srgbClr val="1C1C1C"/>
              </a:solidFill>
            </a:endParaRPr>
          </a:p>
          <a:p>
            <a:pPr algn="ctr" eaLnBrk="0" hangingPunct="0"/>
            <a:r>
              <a:rPr lang="zh-CN" altLang="en-US" sz="2800" b="1" dirty="0" smtClean="0">
                <a:solidFill>
                  <a:srgbClr val="1C1C1C"/>
                </a:solidFill>
              </a:rPr>
              <a:t>鼻</a:t>
            </a:r>
            <a:r>
              <a:rPr lang="zh-CN" altLang="en-US" sz="2800" b="1" dirty="0">
                <a:solidFill>
                  <a:srgbClr val="1C1C1C"/>
                </a:solidFill>
              </a:rPr>
              <a:t>子</a:t>
            </a:r>
            <a:endParaRPr lang="en-US" sz="2800" b="1" dirty="0">
              <a:solidFill>
                <a:srgbClr val="1C1C1C"/>
              </a:solidFill>
            </a:endParaRPr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 flipV="1">
            <a:off x="4643438" y="2205038"/>
            <a:ext cx="165735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2667000" y="4267201"/>
            <a:ext cx="1600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1676400" y="4343400"/>
            <a:ext cx="1279525" cy="9255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05000" y="4274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</a:rPr>
              <a:t>   </a:t>
            </a:r>
          </a:p>
          <a:p>
            <a:r>
              <a:rPr lang="zh-CN" altLang="en-US" sz="2400" b="1" dirty="0" smtClean="0">
                <a:solidFill>
                  <a:srgbClr val="7030A0"/>
                </a:solidFill>
              </a:rPr>
              <a:t>屁 股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utoUpdateAnimBg="0"/>
      <p:bldP spid="11" grpId="0" animBg="1" autoUpdateAnimBg="0"/>
      <p:bldP spid="12" grpId="0" animBg="1" autoUpdateAnimBg="0"/>
      <p:bldP spid="14" grpId="0" autoUpdateAnimBg="0"/>
      <p:bldP spid="15" grpId="0" autoUpdateAnimBg="0"/>
      <p:bldP spid="20" grpId="0" autoUpdateAnimBg="0"/>
      <p:bldP spid="26" grpId="0" bldLvl="0" animBg="1" autoUpdateAnimBg="0"/>
      <p:bldP spid="30" grpId="0" autoUpdateAnimBg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pic>
        <p:nvPicPr>
          <p:cNvPr id="11271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 rot="934257">
            <a:off x="3270250" y="2633663"/>
            <a:ext cx="1063625" cy="100012"/>
          </a:xfrm>
          <a:prstGeom prst="rightArrow">
            <a:avLst>
              <a:gd name="adj1" fmla="val 50000"/>
              <a:gd name="adj2" fmla="val 108664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10329886">
            <a:off x="4657725" y="2852738"/>
            <a:ext cx="1065213" cy="100012"/>
          </a:xfrm>
          <a:prstGeom prst="rightArrow">
            <a:avLst>
              <a:gd name="adj1" fmla="val 50000"/>
              <a:gd name="adj2" fmla="val 108826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 rot="-1230734">
            <a:off x="3043238" y="3252788"/>
            <a:ext cx="1065212" cy="98425"/>
          </a:xfrm>
          <a:prstGeom prst="rightArrow">
            <a:avLst>
              <a:gd name="adj1" fmla="val 50000"/>
              <a:gd name="adj2" fmla="val 110581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ight Arrow 36"/>
          <p:cNvSpPr>
            <a:spLocks noChangeArrowheads="1"/>
          </p:cNvSpPr>
          <p:nvPr/>
        </p:nvSpPr>
        <p:spPr bwMode="auto">
          <a:xfrm rot="-10030861">
            <a:off x="4713288" y="3257550"/>
            <a:ext cx="1065212" cy="100013"/>
          </a:xfrm>
          <a:prstGeom prst="rightArrow">
            <a:avLst>
              <a:gd name="adj1" fmla="val 50000"/>
              <a:gd name="adj2" fmla="val 108825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ight Arrow 37"/>
          <p:cNvSpPr>
            <a:spLocks noChangeArrowheads="1"/>
          </p:cNvSpPr>
          <p:nvPr/>
        </p:nvSpPr>
        <p:spPr bwMode="auto">
          <a:xfrm rot="-1230734">
            <a:off x="2971800" y="3756025"/>
            <a:ext cx="1063625" cy="100013"/>
          </a:xfrm>
          <a:prstGeom prst="rightArrow">
            <a:avLst>
              <a:gd name="adj1" fmla="val 50000"/>
              <a:gd name="adj2" fmla="val 108663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-10030861">
            <a:off x="4570413" y="4049713"/>
            <a:ext cx="1063625" cy="100012"/>
          </a:xfrm>
          <a:prstGeom prst="rightArrow">
            <a:avLst>
              <a:gd name="adj1" fmla="val 50000"/>
              <a:gd name="adj2" fmla="val 108664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ight Arrow 39"/>
          <p:cNvSpPr>
            <a:spLocks noChangeArrowheads="1"/>
          </p:cNvSpPr>
          <p:nvPr/>
        </p:nvSpPr>
        <p:spPr bwMode="auto">
          <a:xfrm rot="-1681388">
            <a:off x="3332163" y="4979988"/>
            <a:ext cx="1063625" cy="100012"/>
          </a:xfrm>
          <a:prstGeom prst="rightArrow">
            <a:avLst>
              <a:gd name="adj1" fmla="val 50000"/>
              <a:gd name="adj2" fmla="val 108664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ight Arrow 40"/>
          <p:cNvSpPr>
            <a:spLocks noChangeArrowheads="1"/>
          </p:cNvSpPr>
          <p:nvPr/>
        </p:nvSpPr>
        <p:spPr bwMode="auto">
          <a:xfrm rot="-359137">
            <a:off x="3290888" y="5413375"/>
            <a:ext cx="798512" cy="317500"/>
          </a:xfrm>
          <a:prstGeom prst="rightArrow">
            <a:avLst>
              <a:gd name="adj1" fmla="val 50000"/>
              <a:gd name="adj2" fmla="val 109461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67175" y="2060575"/>
            <a:ext cx="1081088" cy="1439863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ight Arrow 42"/>
          <p:cNvSpPr>
            <a:spLocks noChangeArrowheads="1"/>
          </p:cNvSpPr>
          <p:nvPr/>
        </p:nvSpPr>
        <p:spPr bwMode="auto">
          <a:xfrm rot="5400000">
            <a:off x="4214813" y="1481138"/>
            <a:ext cx="742950" cy="317500"/>
          </a:xfrm>
          <a:prstGeom prst="rightArrow">
            <a:avLst>
              <a:gd name="adj1" fmla="val 50000"/>
              <a:gd name="adj2" fmla="val 633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 rot="21126625">
            <a:off x="3202231" y="4339725"/>
            <a:ext cx="1063625" cy="100013"/>
          </a:xfrm>
          <a:prstGeom prst="rightArrow">
            <a:avLst>
              <a:gd name="adj1" fmla="val 50000"/>
              <a:gd name="adj2" fmla="val 108663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0"/>
            <a:ext cx="9204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Oval 18"/>
          <p:cNvSpPr>
            <a:spLocks noChangeArrowheads="1"/>
          </p:cNvSpPr>
          <p:nvPr/>
        </p:nvSpPr>
        <p:spPr bwMode="auto">
          <a:xfrm>
            <a:off x="7092950" y="4437063"/>
            <a:ext cx="1223963" cy="1081087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364" name="Oval 17"/>
          <p:cNvSpPr>
            <a:spLocks noChangeArrowheads="1"/>
          </p:cNvSpPr>
          <p:nvPr/>
        </p:nvSpPr>
        <p:spPr bwMode="auto">
          <a:xfrm>
            <a:off x="6588125" y="5373688"/>
            <a:ext cx="1079500" cy="1008062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20"/>
          <p:cNvSpPr>
            <a:spLocks noChangeArrowheads="1"/>
          </p:cNvSpPr>
          <p:nvPr/>
        </p:nvSpPr>
        <p:spPr bwMode="auto">
          <a:xfrm>
            <a:off x="2195513" y="5445125"/>
            <a:ext cx="1150937" cy="1079500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1981200"/>
            <a:ext cx="2125662" cy="574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ea typeface="宋体" pitchFamily="2" charset="-122"/>
              </a:rPr>
              <a:t>疼</a:t>
            </a:r>
          </a:p>
        </p:txBody>
      </p:sp>
      <p:sp>
        <p:nvSpPr>
          <p:cNvPr id="15367" name="Oval 3"/>
          <p:cNvSpPr>
            <a:spLocks noChangeArrowheads="1"/>
          </p:cNvSpPr>
          <p:nvPr/>
        </p:nvSpPr>
        <p:spPr bwMode="auto">
          <a:xfrm>
            <a:off x="2870200" y="3573463"/>
            <a:ext cx="1008063" cy="936625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368" name="Oval 4"/>
          <p:cNvSpPr>
            <a:spLocks noChangeArrowheads="1"/>
          </p:cNvSpPr>
          <p:nvPr/>
        </p:nvSpPr>
        <p:spPr bwMode="auto">
          <a:xfrm>
            <a:off x="6588125" y="3573463"/>
            <a:ext cx="936625" cy="1006475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941638" y="3716338"/>
            <a:ext cx="1198562" cy="64770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Arial" pitchFamily="34" charset="0"/>
              </a:rPr>
              <a:t>yǎn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 pitchFamily="34" charset="0"/>
              </a:rPr>
              <a:t>jīng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</a:rPr>
              <a:t>      </a:t>
            </a:r>
            <a:r>
              <a:rPr lang="zh-CN" altLang="en-US" sz="1800" b="1" dirty="0">
                <a:solidFill>
                  <a:schemeClr val="accent2"/>
                </a:solidFill>
                <a:latin typeface="宋体" pitchFamily="2" charset="-122"/>
              </a:rPr>
              <a:t>眼 睛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732588" y="3644900"/>
            <a:ext cx="1223962" cy="76993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耳  朵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300788" y="5516563"/>
            <a:ext cx="1800225" cy="70802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zi</a:t>
            </a: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肚子</a:t>
            </a: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72000" y="2924175"/>
            <a:ext cx="18240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tóu</a:t>
            </a:r>
          </a:p>
          <a:p>
            <a:pPr algn="ctr" eaLnBrk="0" hangingPunct="0"/>
            <a:r>
              <a:rPr lang="en-US" alt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头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835150" y="5589588"/>
            <a:ext cx="182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tuǐ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腿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732588" y="4579938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gē bo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胳 膊</a:t>
            </a:r>
            <a:endParaRPr lang="en-US" b="1">
              <a:solidFill>
                <a:srgbClr val="1C1C1C"/>
              </a:solidFill>
            </a:endParaRPr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4356100" y="3789363"/>
            <a:ext cx="20161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Oval 19"/>
          <p:cNvSpPr>
            <a:spLocks noChangeArrowheads="1"/>
          </p:cNvSpPr>
          <p:nvPr/>
        </p:nvSpPr>
        <p:spPr bwMode="auto">
          <a:xfrm>
            <a:off x="3265488" y="4419600"/>
            <a:ext cx="1008062" cy="892175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378" name="Oval 5"/>
          <p:cNvSpPr>
            <a:spLocks noChangeArrowheads="1"/>
          </p:cNvSpPr>
          <p:nvPr/>
        </p:nvSpPr>
        <p:spPr bwMode="auto">
          <a:xfrm>
            <a:off x="4213225" y="5876925"/>
            <a:ext cx="1079500" cy="9810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8"/>
          <p:cNvSpPr>
            <a:spLocks noChangeShapeType="1"/>
          </p:cNvSpPr>
          <p:nvPr/>
        </p:nvSpPr>
        <p:spPr bwMode="auto">
          <a:xfrm flipH="1">
            <a:off x="3132138" y="5445125"/>
            <a:ext cx="20161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14"/>
          <p:cNvSpPr txBox="1">
            <a:spLocks noChangeArrowheads="1"/>
          </p:cNvSpPr>
          <p:nvPr/>
        </p:nvSpPr>
        <p:spPr bwMode="auto">
          <a:xfrm>
            <a:off x="3924300" y="6027738"/>
            <a:ext cx="1655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1C1C1C"/>
                </a:solidFill>
              </a:rPr>
              <a:t>jiǎo</a:t>
            </a:r>
          </a:p>
          <a:p>
            <a:pPr algn="ctr" eaLnBrk="0" hangingPunct="0"/>
            <a:r>
              <a:rPr lang="zh-CN" altLang="en-US" sz="2400" b="1">
                <a:solidFill>
                  <a:srgbClr val="1C1C1C"/>
                </a:solidFill>
              </a:rPr>
              <a:t>脚</a:t>
            </a:r>
            <a:endParaRPr lang="en-US" sz="2400">
              <a:solidFill>
                <a:srgbClr val="1C1C1C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64163" y="5013325"/>
            <a:ext cx="13684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>
            <a:off x="5940425" y="4797425"/>
            <a:ext cx="11525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1"/>
          <p:cNvSpPr>
            <a:spLocks noChangeArrowheads="1"/>
          </p:cNvSpPr>
          <p:nvPr/>
        </p:nvSpPr>
        <p:spPr bwMode="auto">
          <a:xfrm>
            <a:off x="4859338" y="2924175"/>
            <a:ext cx="1225550" cy="1081088"/>
          </a:xfrm>
          <a:prstGeom prst="ellipse">
            <a:avLst/>
          </a:prstGeom>
          <a:solidFill>
            <a:srgbClr val="FF66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7"/>
          <p:cNvSpPr>
            <a:spLocks noChangeShapeType="1"/>
          </p:cNvSpPr>
          <p:nvPr/>
        </p:nvSpPr>
        <p:spPr bwMode="auto">
          <a:xfrm flipV="1">
            <a:off x="5724525" y="4076700"/>
            <a:ext cx="10080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6"/>
          <p:cNvSpPr>
            <a:spLocks noChangeShapeType="1"/>
          </p:cNvSpPr>
          <p:nvPr/>
        </p:nvSpPr>
        <p:spPr bwMode="auto">
          <a:xfrm flipH="1" flipV="1">
            <a:off x="3779838" y="4076700"/>
            <a:ext cx="1366837" cy="217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Text Box 11"/>
          <p:cNvSpPr txBox="1">
            <a:spLocks noChangeArrowheads="1"/>
          </p:cNvSpPr>
          <p:nvPr/>
        </p:nvSpPr>
        <p:spPr bwMode="auto">
          <a:xfrm>
            <a:off x="3409950" y="4492255"/>
            <a:ext cx="1306513" cy="778246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yá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chǐ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牙 齿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387" name="Line 7"/>
          <p:cNvSpPr>
            <a:spLocks noChangeShapeType="1"/>
          </p:cNvSpPr>
          <p:nvPr/>
        </p:nvSpPr>
        <p:spPr bwMode="auto">
          <a:xfrm flipH="1">
            <a:off x="4140200" y="4581525"/>
            <a:ext cx="10795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"/>
          <p:cNvSpPr txBox="1">
            <a:spLocks noChangeArrowheads="1"/>
          </p:cNvSpPr>
          <p:nvPr/>
        </p:nvSpPr>
        <p:spPr bwMode="auto">
          <a:xfrm>
            <a:off x="3048000" y="1371600"/>
            <a:ext cx="17287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err="1">
                <a:latin typeface="Segoe Print" pitchFamily="2" charset="0"/>
              </a:rPr>
              <a:t>téng</a:t>
            </a:r>
            <a:endParaRPr lang="en-US" sz="3200" b="1" dirty="0">
              <a:latin typeface="Segoe Print" pitchFamily="2" charset="0"/>
            </a:endParaRPr>
          </a:p>
        </p:txBody>
      </p:sp>
      <p:sp>
        <p:nvSpPr>
          <p:cNvPr id="15389" name="Oval 19"/>
          <p:cNvSpPr>
            <a:spLocks noChangeArrowheads="1"/>
          </p:cNvSpPr>
          <p:nvPr/>
        </p:nvSpPr>
        <p:spPr bwMode="auto">
          <a:xfrm>
            <a:off x="6516688" y="2708275"/>
            <a:ext cx="1008062" cy="9556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Text Box 15"/>
          <p:cNvSpPr txBox="1">
            <a:spLocks noChangeArrowheads="1"/>
          </p:cNvSpPr>
          <p:nvPr/>
        </p:nvSpPr>
        <p:spPr bwMode="auto">
          <a:xfrm>
            <a:off x="6011863" y="2781300"/>
            <a:ext cx="2232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bí zi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鼻子</a:t>
            </a:r>
            <a:endParaRPr lang="en-US" b="1">
              <a:solidFill>
                <a:srgbClr val="1C1C1C"/>
              </a:solidFill>
            </a:endParaRPr>
          </a:p>
        </p:txBody>
      </p:sp>
      <p:sp>
        <p:nvSpPr>
          <p:cNvPr id="15391" name="Line 7"/>
          <p:cNvSpPr>
            <a:spLocks noChangeShapeType="1"/>
          </p:cNvSpPr>
          <p:nvPr/>
        </p:nvSpPr>
        <p:spPr bwMode="auto">
          <a:xfrm flipV="1">
            <a:off x="5364163" y="3357563"/>
            <a:ext cx="129540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187450" y="1916113"/>
            <a:ext cx="223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/>
              <a:t>我</a:t>
            </a:r>
            <a:r>
              <a:rPr lang="zh-CN" altLang="en-US" sz="3600" b="1"/>
              <a:t>______</a:t>
            </a:r>
          </a:p>
        </p:txBody>
      </p:sp>
      <p:sp>
        <p:nvSpPr>
          <p:cNvPr id="13345" name="Title 1"/>
          <p:cNvSpPr>
            <a:spLocks noGrp="1" noChangeArrowheads="1"/>
          </p:cNvSpPr>
          <p:nvPr/>
        </p:nvSpPr>
        <p:spPr bwMode="auto">
          <a:xfrm>
            <a:off x="4932363" y="1989138"/>
            <a:ext cx="3765550" cy="6477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r>
              <a:rPr lang="zh-CN" altLang="en-US" sz="3600" b="1">
                <a:solidFill>
                  <a:schemeClr val="accent2"/>
                </a:solidFill>
                <a:latin typeface="Segoe Print" pitchFamily="2" charset="0"/>
              </a:rPr>
              <a:t>my_______hurt(s)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1400" y="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nǐ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zěn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me le 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你怎么了？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3956538" y="5231791"/>
            <a:ext cx="1199662" cy="2546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3200400" y="5120963"/>
            <a:ext cx="974725" cy="7731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3378326" y="5105400"/>
            <a:ext cx="81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 </a:t>
            </a:r>
            <a:r>
              <a:rPr lang="en-US" altLang="zh-CN" b="1" dirty="0" err="1" smtClean="0">
                <a:solidFill>
                  <a:srgbClr val="7030A0"/>
                </a:solidFill>
              </a:rPr>
              <a:t>pì</a:t>
            </a:r>
            <a:r>
              <a:rPr lang="en-US" altLang="zh-CN" b="1" dirty="0" smtClean="0">
                <a:solidFill>
                  <a:srgbClr val="7030A0"/>
                </a:solidFill>
              </a:rPr>
              <a:t> </a:t>
            </a:r>
            <a:r>
              <a:rPr lang="en-US" altLang="zh-CN" b="1" dirty="0" err="1" smtClean="0">
                <a:solidFill>
                  <a:srgbClr val="7030A0"/>
                </a:solidFill>
              </a:rPr>
              <a:t>gu</a:t>
            </a:r>
            <a:r>
              <a:rPr lang="en-US" altLang="zh-CN" b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zh-CN" altLang="en-US" b="1" dirty="0" smtClean="0">
                <a:solidFill>
                  <a:srgbClr val="7030A0"/>
                </a:solidFill>
              </a:rPr>
              <a:t>屁 股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22" grpId="0" bldLvl="0" animBg="1" autoUpdateAnimBg="0"/>
      <p:bldP spid="13323" grpId="0" animBg="1" autoUpdateAnimBg="0"/>
      <p:bldP spid="13324" grpId="0" animBg="1" autoUpdateAnimBg="0"/>
      <p:bldP spid="13325" grpId="0" autoUpdateAnimBg="0"/>
      <p:bldP spid="13326" grpId="0" autoUpdateAnimBg="0"/>
      <p:bldP spid="13327" grpId="0" autoUpdateAnimBg="0"/>
      <p:bldP spid="13332" grpId="0" autoUpdateAnimBg="0"/>
      <p:bldP spid="13338" grpId="0" bldLvl="0" animBg="1" autoUpdateAnimBg="0"/>
      <p:bldP spid="13340" grpId="0" autoUpdateAnimBg="0"/>
      <p:bldP spid="13342" grpId="0" autoUpdateAnimBg="0"/>
      <p:bldP spid="13344" grpId="0" bldLvl="0" autoUpdateAnimBg="0"/>
      <p:bldP spid="13345" grpId="0" bldLvl="0" autoUpdateAnimBg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9&quot;&gt;&lt;property id=&quot;20148&quot; value=&quot;5&quot;/&gt;&lt;property id=&quot;20300&quot; value=&quot;Slide 1&quot;/&gt;&lt;property id=&quot;20307&quot; value=&quot;265&quot;/&gt;&lt;/object&gt;&lt;object type=&quot;3&quot; unique_id=&quot;10010&quot;&gt;&lt;property id=&quot;20148&quot; value=&quot;5&quot;/&gt;&lt;property id=&quot;20300&quot; value=&quot;Slide 6&quot;/&gt;&lt;property id=&quot;20307&quot; value=&quot;266&quot;/&gt;&lt;/object&gt;&lt;object type=&quot;3&quot; unique_id=&quot;10012&quot;&gt;&lt;property id=&quot;20148&quot; value=&quot;5&quot;/&gt;&lt;property id=&quot;20300&quot; value=&quot;Slide 8&quot;/&gt;&lt;property id=&quot;20307&quot; value=&quot;267&quot;/&gt;&lt;/object&gt;&lt;object type=&quot;3&quot; unique_id=&quot;10013&quot;&gt;&lt;property id=&quot;20148&quot; value=&quot;5&quot;/&gt;&lt;property id=&quot;20300&quot; value=&quot;Slide 9 - &amp;quot;疼&amp;quot;&quot;/&gt;&lt;property id=&quot;20307&quot; value=&quot;268&quot;/&gt;&lt;/object&gt;&lt;object type=&quot;3&quot; unique_id=&quot;10080&quot;&gt;&lt;property id=&quot;20148&quot; value=&quot;5&quot;/&gt;&lt;property id=&quot;20300&quot; value=&quot;Slide 10&quot;/&gt;&lt;property id=&quot;20307&quot; value=&quot;274&quot;/&gt;&lt;/object&gt;&lt;object type=&quot;3&quot; unique_id=&quot;10109&quot;&gt;&lt;property id=&quot;20148&quot; value=&quot;5&quot;/&gt;&lt;property id=&quot;20300&quot; value=&quot;Slide 4&quot;/&gt;&lt;property id=&quot;20307&quot; value=&quot;276&quot;/&gt;&lt;/object&gt;&lt;object type=&quot;3&quot; unique_id=&quot;10125&quot;&gt;&lt;property id=&quot;20148&quot; value=&quot;5&quot;/&gt;&lt;property id=&quot;20300&quot; value=&quot;Slide 2&quot;/&gt;&lt;property id=&quot;20307&quot; value=&quot;277&quot;/&gt;&lt;/object&gt;&lt;object type=&quot;3&quot; unique_id=&quot;10180&quot;&gt;&lt;property id=&quot;20148&quot; value=&quot;5&quot;/&gt;&lt;property id=&quot;20300&quot; value=&quot;Slide 5&quot;/&gt;&lt;property id=&quot;20307&quot; value=&quot;278&quot;/&gt;&lt;/object&gt;&lt;object type=&quot;3&quot; unique_id=&quot;10215&quot;&gt;&lt;property id=&quot;20148&quot; value=&quot;5&quot;/&gt;&lt;property id=&quot;20300&quot; value=&quot;Slide 7&quot;/&gt;&lt;property id=&quot;20307&quot; value=&quot;279&quot;/&gt;&lt;/object&gt;&lt;object type=&quot;3&quot; unique_id=&quot;10344&quot;&gt;&lt;property id=&quot;20148&quot; value=&quot;5&quot;/&gt;&lt;property id=&quot;20300&quot; value=&quot;Slide 3&quot;/&gt;&lt;property id=&quot;20307&quot; value=&quot;280&quot;/&gt;&lt;/object&gt;&lt;object type=&quot;3&quot; unique_id=&quot;10381&quot;&gt;&lt;property id=&quot;20148&quot; value=&quot;5&quot;/&gt;&lt;property id=&quot;20300&quot; value=&quot;Slide 11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281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疼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CIMSU Instructor</dc:creator>
  <cp:lastModifiedBy>PC</cp:lastModifiedBy>
  <cp:revision>43</cp:revision>
  <dcterms:created xsi:type="dcterms:W3CDTF">2006-08-16T00:00:00Z</dcterms:created>
  <dcterms:modified xsi:type="dcterms:W3CDTF">2015-02-18T16:52:43Z</dcterms:modified>
</cp:coreProperties>
</file>