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5D73B-C8F4-4072-9C91-73A1913C5DC7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CE304-2D4C-4EE6-A7E1-533A27BF5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D763-9CEE-4A99-A199-E9D9C00AFF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tags" Target="../tags/tag5.xml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1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086600" y="5791200"/>
            <a:ext cx="1828800" cy="914400"/>
          </a:xfrm>
          <a:prstGeom prst="roundRect">
            <a:avLst/>
          </a:prstGeom>
          <a:solidFill>
            <a:srgbClr val="FFFF00">
              <a:alpha val="82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26" name="AutoShape 2" descr="data:image/jpeg;base64,/9j/4AAQSkZJRgABAQAAAQABAAD/2wCEAAkGBw0MDQwNDAwNDQ0NDQwNDA0NDA8MDQ0MFBEWFhQRFBUYHDQgGBolGxQVIT0hJSkrMDAwFx83ODMsNygtLisBCgoKDg0OFxAQFC8kHCQ3LCw3LSwuLS0rLCsrLCwsKyssNystNyswLzcsLCwtLCwsNywuLysuLCwsLCwvLCwsLP/AABEIAFwCIgMBIgACEQEDEQH/xAAbAAEBAAIDAQAAAAAAAAAAAAAAAQIHAwUGBP/EAEUQAAEEAQIEAwUDBwcNAAAAAAABAgMEEQUhBhITMUFRcQcUImGBMpGhJEJSg8HR4RUjM2JzgrEXNDU2Q1NUY5Kis7Tx/8QAGQEBAQEBAQEAAAAAAAAAAAAAAAECAwQF/8QALBEBAQACAAQDBwQDAAAAAAAAAAECEQMSITFBUWEEEyJxgbHwocHR8RRjkf/aAAwDAQACEQMRAD8A1MAD3OwQAAAAgACAAEQAETJmxmf2nLjHYDjbF5maIidikKq5MVUEAZJkEAuSAFAAACkKAAAAAiqiAUGPP5IYq5VJsZqqEVy+hiAAAIgCFAAAAAUoAFCoUAACgAAUohQAAAAFAKAKQAAUCFAAgAAAAAAAABABSAg4wCGUUEAAA7LRtAvagv5HUlnRFwrmtxGi+SvVUT8SWyTdo+ajQnsu5a8EkzvFI2qqJ6r2T6noKvAOovRFkWrXRf8AfWo0cnqiZGq6Rfps5LV+pW5U2qsu/En6qBFyp5yOPqPRHPY3P58rlRqeq4VTjvPKbmUk+W2uj2bPZjecmY7enSr+i21j9h02tcH6pp6c9qm9Ik/28atmgRPNXN7fXB3HCvC7XvTqNoXYH/adDZc2xF/WYqJv6Kd3rHC1/T2PsaTeuOjRFWWss73OSPG+Ezh7f6qpn1OGPtWs+S5y/TX79PrFuF7tbImE2/8AoOxs6XZ92ZqDovyad72pKxGoxsiOwrXNT7G/bwOuPdLL2ZQgUhQICAQhVIBQQAUAFABdu+xir/Im0ZmKvT1OPIJsZK5VIQAUEAFKQoAAFAuAUKxBkMAQFwAAAAAFAAAooAAAAAUhSgAEAAFAEAAAoAgAAAAAAAAIUgYBABxAFRv0MogRDJERP4n26RAyWdnWXELMyzqvhEzdU+uyfUmV5ZbVk29Fw9olKrXbqer5dEuFq1E+1Ovgqp4+nbG6nBxBx1duJ0InJSqJ8MdasvTVWeCOcm6+iYQ6nWtUl1Cxzqi4T4K8TUVenF4NRE8fM7nQamuQonukLoGrvzSxQRKvr1E5jy8uvj4mubyt1J8v5a9J2eWdG5iZcx7U83Mc1PvVDkqRslXldMyLP2XPRVjz5KqdvU2lSvcUMwjl0ywn6Er4Ecqf3VQ5rOmw39tU4cmrv/43SnNscq+bmRrzKn0Uf5PhdfSy/dNaa2saRZpK2WRitRf6KeJ/NGvza9p7nReIdQrUq6SyumnvvVtBisSSVkTV5Veq+KqqoiZ7d18jiu6Te0JnWiVuo6RKuHpyKrWtXukjMfza+Ge3ng+mpqOj2oazEsvpuquctVZHugnrc2csbIiK1zd+ynLi53OTmx5p5yflnXW/Rqa8GwtE0xVpOr3YIE66yrYhiRViXqLl2y9lXvt4mleOOF5NItrHhXVpVc6pKu/MzxY5f0m5x+JtOrxjo+n1443aktnk7u5n25nKq5VVVE+Zhq/GvDl+s+vbmWSJ6btWCZHtd4ObtlHJ5nD2fLi8PO3ktl9ErTOjVWWbEdd7uTrr045PBkq/ZVU8UVdvqfLcrSQSyQyt5ZInujkb5OauFO0WalU1COWs+a3UilbI3qM93lciLlE774XG+2fkdnx7XbYkbq9V7ZalxWMcqJh9e01iIsUqeCqiIv3n0ee+8k8LP1/pPB5JT6dL06e7MyvVjWWaTPIxFRFXCZXufKp6/wBkn+naP67/AMana3UZcTvZvrqIqrpz8Iiqv85F2+88o5FRVRdlRVRU+aG9eNWxpbuuXi11J6NylBJI29NUjTDMKud+/wBTp+BNEr2KVV8nDaT9RPyi9asNgSZVeuXxtVcqmPTJiZ9N1NtQg3Jd4D02HiWlUSDmp2qtmZ1dz3K1sjE8FznHyOJK3CkeqJpSUJnzuuuhkklVyQxrh3wMXnzhF5fAvvIbagXbvsYq/wAv4m7tC9m+nN1LWEvQNWmyeCKix73tRFkajsIud13wdG7gqpp+jatYu12yW0vzVKDnue3lRXtjiVMLumVVxPeQ5mq8ndcMcL3NXfOyk2NzoI0kl6knTRGKqomNt+xuWP2f0dP9zrJo0eoJIie+3J7KMezOyq1qrv54TBeDuHoNK1vWoKq/k79PrzRNV3OsaOc7Lc+WUUzeJ06JtpyLhK8/TpdVa2L3SJz2vVZf5zLXcq4bjzOiNv6d/qPqH9ta/wDYNQGsbvaygANKFIUoFIUAAUoFIUKFIUAAUomBgoAgKAIUAAAAAAKBQAAQAAUgAoIAKQFAgAAAAAAABACAAAMfQF2JgghmyRWte1Oz+VHeiLnH34+4xO34W01tuyiSJmOJOo9v6W+zV+Wf8Dnxc8cMLll2i4y26j7eGtF1CyiLXf7pCvefl5XP+aY+J33oh6xODNNhZz6ncllTurrFnosVfkmc/ip8fEvFHuKJXqo1Z+VMuVPggb4beK/LwNf27Us71knkfK9e7pHK5fpnt9D5/Cx4/tHx75Mb5d7+fkdcuXHp3bI924Ob8K9N69sxusSfihzQwcLN2rahbpr3R0U1hiIv95MGs6zPzl9E/ecynpns3+zL/rlv0bbp2528zaHFFDUInIrXVNTRnxtXu3nzn5Hg9Z4es1JpJp9MkbVc5XM91m69eNq74SVqLt64PPORDnqahYrrmvYmh/spXsT6oi4U1jwbjvV/b7I9Fo7tAm5WzxWIXL4vle9n/U39x3mtcCVZqaz6Mjp5Uc1Ua2x1WyM8Ubn875Gv7Vx8rud/L1M5WRrGxvcvm7l7r8+56ThfidkMjUsPfWeqoiXoE39LESbSt+eMp+Jy4nC4mN5sMr8rdt80veOprvj09Z4b+lJNYxyolmaWHoZTZUY37S+OcnX178kcFmui5is9JXtXskkb0c2RPnhHN9HGzuKtCXW8ParGanHW567Y3o+pqlRq56kLvBd+y7oq4XbCmqFYueXC83Ny8uMLzZxj1yduDnM5vx8WKxO74I1uLS9Sr3JmPfHFz8zY8K9ctVExn1Opv11gmnhVcrDNNCq+aserc/gdlwbov8p6lUqLnpvfzTqndIG7v/Db6na60i8a6vHqepW7kLHsjnVitbJjnTDGt3x6Ht/8oWkWdMoVtQq23T0ekrYq0nTikfGmGqrkX7OybKfFr/s+jk1WKtp8qVqdqjJcgkmR7+XpbSNd4+S/U+fSvZbJbj6sWp13wySPiqzRwSyRTuYnxOVc/A3mRW5XyMW42ROjtdQ9p1GXW6Gptr2Uhq1rML2KjOo50ibKiZxg8DrmspPqtjUa6OYkltbMSOwj2/Eioi48dj0FX2bzTUZ7TLberXhmmkgdVmYxekrkc1sy/C5fhXsY+zTQKOopedZRs1iFkS06clr3Nk6uzzKr8eGxJyzsnR33GftWjvQ0mU4Z4pIbVezOsiMRH9PC8qYXfc+L2me0aHWa9aCnFNAkc3XlWVGJl6J8OMLvhVVT5tV4EY2S3YsO/kOlA+CHktKt562HtyqMWNfiZum52b/Z7Ut0tLSpbrxW5a9yRXqyR6X+k77TfBqYTP1J8M0dHNb4/wBF1iGv/LVa7Fagby9SpK5Gyef2VTZV3wqHzaBx9pWnX7s1enaZVmpw1omcySSq9iuVXvVzvHPmdPB7OZXwx/lsCXpKLtRjodN6udWT/m/ZR3yOWb2cyRNkzdgktVYa9u7RSORro6r1TtJ2cuM7IXWPbZ0SrxpWj4ds6OsU3vE0kz2yIjekiPl5kzvnt8jwxs/WfZqya3qT60zKlSrJDEyJkEtuRHOha5VVrd2tyvc1lKzlc5uc8rnNzhUzhcZNY68FjEAG1UAoAAAUEKVVAAApEKAKQpQAAAAFApCgCFAEBQgAAAQoAFIUgFBCgAQAAAAAAAgAAAEAAAYgAgufM9DwVabDLZ5l7wc6fq8qv+J50yY9Wrlq4XDk28lRUVPuVTlx+FOLw7hfFrDLlylWxM6WR8j8q6Rznuz5quTBjcqieYyc9Zqbu7eCHTWmXL22TsmyEUyVDBQCmKlIoGKkKpioHc6JxPYoI1rVV8UUiWIWqvxQTt/PjX81HJlrk7Kir47nrNW0KObieqsbeWtaZX1aXtysiRqySL6ZZ/3GuHNV3wpjLtkyuEyu25sfjXiumyJtXTX9Wy6hW0+1cb/RR1o1Vzo418VcrlRXdsYxuebiY2ZTlnW7n26jXt+z157E/ZJp55vRHyK79p9fDvEdjS5ZpqjY0llgkrpI9qudE1ypl7MLs7ZNzqnuzsnZO37zA7+iPYQe0jU2sgbL0LD4GWo2WJ2PdOsczcPa5yO3RNseiHzaJxtZp1GUnVqluvFI+WBtlkirDI5cuwrXJlMrnCnmCk1E09o72mX1g6C1qP8Am01TqpFIj0ryZy1qc+ExnyOl4d4jdpzJI/cqVyOR7JMW4Ve6ORqYRWORUVDpCjUNPZSe0i/M6x75Xo3ILDonLVnhcsETo0wzp4dlMfU4ofaDejfUeyGm33OO1HAxsT0YjJ88yKnN4Z2PJAvLPI09fF7Q7rK7YUgqLOyq6ky+sbve2VF7xoucfXBla9ot6WF8awU2zTRRV7NxkTksWK8f2WO3wePA5Z5Gntq/tMvRzz2Uq0VsTO5ut05WuYvIjMYR/wASYTsp4yeV0j3yPXLnuc9y4xlzlypgCySKFAKBQAABSqIUhQAAAoAKBQAAAAAAooAAAAAAgApCgACACkKABAAKCAAAAAAAgAAAAgAADEAEAAAD60TCInkh88KfEh9CkDIz5/uIpFAY8v4mKgZAxMVM3p2+ZxqERTGRcbff+4z818k2OEUQFIQAAAAKAAAAAoAAFApCgAClABChQAACkQoApClAAAAAAKQpQAAAAACkAAAAUEKBAAAKQAAFAAAgFAAEAAAAqIQYl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static.onthehub.com/production/attachments/15/dedf956c-d1b1-e211-88b7-f04da23e67f4/b8da0050-0d76-4ace-98b2-d1b03c372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91400" cy="1228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0" y="381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Fǎ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wēi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ěr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xiǎo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xué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zhōng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wén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xiàng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mù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zh-CN" altLang="en-US" sz="2000" b="1" dirty="0" smtClean="0">
                <a:solidFill>
                  <a:schemeClr val="bg1"/>
                </a:solidFill>
              </a:rPr>
              <a:t>法   韦   尔   小   学    中    文   项    目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6019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刘 老 师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938218" y="2743200"/>
            <a:ext cx="5072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欢 迎 回 来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609600" y="152400"/>
            <a:ext cx="71628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ttp://talk.wed168.com.tw/discimg/20138/201381211241867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1016000" cy="76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2133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苹 果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828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píng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5" name="Picture 4" descr="http://www.lydlyy.com/upload/day_140830/201408300822592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14400"/>
            <a:ext cx="993296" cy="76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2133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香 蕉</a:t>
            </a:r>
            <a:endParaRPr lang="en-US" altLang="zh-CN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90800" y="1828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xiāng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jiāo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8" name="Picture 6" descr="http://health.cnhubei.com/uploads/allimg/120713/495-120G30K4562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990600"/>
            <a:ext cx="1144486" cy="6873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8200" y="20675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橙 子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76278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chéng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1" name="Picture 2" descr="http://12582.10086.cn/Image/2009/8/200908191109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971800"/>
            <a:ext cx="1016000" cy="76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4114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葡 萄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pú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tao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4" name="Picture 6" descr="http://a1.att.hudong.com/23/07/193000013572581334890704716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2895600"/>
            <a:ext cx="1143000" cy="8572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90800" y="410313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草 莓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3810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cǎo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méi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7" name="Picture 8" descr="http://i2.sinaimg.cn/bb/nutrition/10/0106/2010-06-01/U2562P20T47D163104F776DT201006010802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990600"/>
            <a:ext cx="955818" cy="685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172200" y="2067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 瓜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175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20" name="Picture 2" descr="http://sp.chinadaily.com.cn/uploads/allimg/140820/10503L231-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2971800"/>
            <a:ext cx="992732" cy="762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648200" y="41249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番  茄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374398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fān</a:t>
            </a:r>
            <a:r>
              <a:rPr lang="en-US" altLang="zh-CN" sz="2000" b="1" dirty="0" smtClean="0"/>
              <a:t>   </a:t>
            </a:r>
            <a:r>
              <a:rPr lang="en-US" altLang="zh-CN" sz="2000" b="1" dirty="0" err="1" smtClean="0"/>
              <a:t>qié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pic>
        <p:nvPicPr>
          <p:cNvPr id="23" name="Picture 10" descr="http://img.ivsky.com/img/tupian/img/201107/30/xinxian_huanggua-0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5105400"/>
            <a:ext cx="1143262" cy="7620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62000" y="62585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黄   瓜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5867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huáng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26" name="Picture 12" descr="http://news.xinhuanet.com/life/2009-10/24/xinsrc_192100623143014017892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5105400"/>
            <a:ext cx="914400" cy="6096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743200" y="61823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土 豆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819400" y="58775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tǔ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dòu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29" name="Picture 2" descr="http://www.jibingnet.com/tupian/20137/201373016283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0800" y="3048000"/>
            <a:ext cx="1016000" cy="6096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553200" y="4048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茄 子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629400" y="367944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qié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32" name="Picture 6" descr="http://www.kofei.com/kofeipic/allimg/2009-04/152R03109-0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5105400"/>
            <a:ext cx="1193994" cy="6858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629400" y="6182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萝  卜</a:t>
            </a:r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5867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/>
              <a:t>luó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bo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35" name="Picture 8" descr="http://www.wed114.cn/jiehun/uploads/allimg/130414/1F3452B2-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00600" y="5029200"/>
            <a:ext cx="990600" cy="81463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4648200" y="6182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西兰花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24400" y="587758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lán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huā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Q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zh-CN" altLang="en-US" b="1" dirty="0" smtClean="0"/>
              <a:t> </a:t>
            </a:r>
            <a:r>
              <a:rPr lang="en-US" b="1" dirty="0" smtClean="0"/>
              <a:t>______</a:t>
            </a:r>
            <a:r>
              <a:rPr lang="zh-CN" altLang="en-US" b="1" dirty="0" smtClean="0">
                <a:solidFill>
                  <a:srgbClr val="FF0000"/>
                </a:solidFill>
              </a:rPr>
              <a:t>是</a:t>
            </a:r>
            <a:r>
              <a:rPr lang="zh-CN" altLang="en-US" b="1" dirty="0" smtClean="0"/>
              <a:t>什么颜色</a:t>
            </a:r>
            <a:r>
              <a:rPr lang="zh-CN" altLang="en-US" b="1" dirty="0" smtClean="0">
                <a:solidFill>
                  <a:srgbClr val="FF0000"/>
                </a:solidFill>
              </a:rPr>
              <a:t>的</a:t>
            </a:r>
            <a:r>
              <a:rPr lang="en-US" altLang="zh-CN" b="1" dirty="0" smtClean="0">
                <a:solidFill>
                  <a:srgbClr val="FF0000"/>
                </a:solidFill>
              </a:rPr>
              <a:t>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1000" y="228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A</a:t>
            </a:r>
            <a:r>
              <a:rPr lang="zh-CN" altLang="en-US" b="1" dirty="0" smtClean="0">
                <a:solidFill>
                  <a:srgbClr val="00B0F0"/>
                </a:solidFill>
              </a:rPr>
              <a:t>： </a:t>
            </a:r>
            <a:r>
              <a:rPr lang="en-US" b="1" dirty="0" smtClean="0">
                <a:solidFill>
                  <a:srgbClr val="00B0F0"/>
                </a:solidFill>
              </a:rPr>
              <a:t>______</a:t>
            </a:r>
            <a:r>
              <a:rPr lang="zh-CN" altLang="en-US" b="1" dirty="0" smtClean="0">
                <a:solidFill>
                  <a:srgbClr val="FF0000"/>
                </a:solidFill>
              </a:rPr>
              <a:t>是</a:t>
            </a:r>
            <a:r>
              <a:rPr lang="en-US" altLang="zh-CN" b="1" dirty="0" smtClean="0">
                <a:solidFill>
                  <a:srgbClr val="00B0F0"/>
                </a:solidFill>
              </a:rPr>
              <a:t>________ </a:t>
            </a:r>
            <a:r>
              <a:rPr lang="zh-CN" altLang="en-US" b="1" dirty="0" smtClean="0">
                <a:solidFill>
                  <a:srgbClr val="FF0000"/>
                </a:solidFill>
              </a:rPr>
              <a:t>的</a:t>
            </a:r>
            <a:r>
              <a:rPr lang="zh-CN" altLang="en-US" b="1" dirty="0" smtClean="0">
                <a:solidFill>
                  <a:srgbClr val="00B0F0"/>
                </a:solidFill>
              </a:rPr>
              <a:t>。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4000" y="152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苹果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00" y="152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苹果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486400" y="152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 红 色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  <p:bldP spid="36" grpId="0"/>
      <p:bldP spid="37" grpId="0"/>
      <p:bldP spid="38" grpId="0"/>
      <p:bldP spid="39" grpId="0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57200"/>
            <a:ext cx="2387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画一画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00200"/>
            <a:ext cx="502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qǐng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huà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yí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gè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lǜ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sè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de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píng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guǒ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  请   画  一  个 绿  色  的  苹  果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8956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qǐng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huà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yí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 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gè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 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kā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fēi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sè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de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pú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tao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zh-CN" altLang="en-US" sz="2800" b="1" dirty="0" smtClean="0">
                <a:solidFill>
                  <a:srgbClr val="7030A0"/>
                </a:solidFill>
              </a:rPr>
              <a:t>  请   画  一  个  咖 啡 色 的 葡 萄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4196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F0"/>
                </a:solidFill>
              </a:rPr>
              <a:t>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qǐng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huà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yí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  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gè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huáng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sè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   de 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fān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qié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</a:t>
            </a:r>
            <a:endParaRPr lang="en-US" altLang="zh-CN" sz="2400" b="1" dirty="0" smtClean="0">
              <a:solidFill>
                <a:srgbClr val="00B0F0"/>
              </a:solidFill>
            </a:endParaRPr>
          </a:p>
          <a:p>
            <a:r>
              <a:rPr lang="zh-CN" altLang="en-US" sz="2800" b="1" dirty="0" smtClean="0">
                <a:solidFill>
                  <a:srgbClr val="00B0F0"/>
                </a:solidFill>
              </a:rPr>
              <a:t>  请   画  一  个 黄  色  的  番 茄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 rot="20477228">
            <a:off x="7457817" y="47481"/>
            <a:ext cx="1371600" cy="762000"/>
          </a:xfrm>
          <a:prstGeom prst="ellipse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457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中国人 喜欢 什么颜色？  中国人不喜欢什么颜色？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256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xǐ</a:t>
            </a:r>
            <a:r>
              <a:rPr lang="en-US" altLang="zh-CN" sz="1400" dirty="0" smtClean="0"/>
              <a:t>  </a:t>
            </a:r>
            <a:r>
              <a:rPr lang="en-US" altLang="zh-CN" sz="1400" dirty="0" err="1" smtClean="0"/>
              <a:t>huān</a:t>
            </a:r>
            <a:r>
              <a:rPr lang="en-US" altLang="zh-CN" sz="1400" dirty="0" smtClean="0"/>
              <a:t>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228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bù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xǐ</a:t>
            </a:r>
            <a:r>
              <a:rPr lang="en-US" altLang="zh-CN" sz="1400" dirty="0" smtClean="0"/>
              <a:t>  </a:t>
            </a:r>
            <a:r>
              <a:rPr lang="en-US" altLang="zh-CN" sz="1400" dirty="0" err="1" smtClean="0"/>
              <a:t>huān</a:t>
            </a:r>
            <a:r>
              <a:rPr lang="en-US" altLang="zh-CN" sz="1400" dirty="0" smtClean="0"/>
              <a:t>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5410200" y="3352800"/>
            <a:ext cx="1765738" cy="4978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Flowchart: Process 5"/>
          <p:cNvSpPr/>
          <p:nvPr/>
        </p:nvSpPr>
        <p:spPr>
          <a:xfrm>
            <a:off x="5397062" y="4419600"/>
            <a:ext cx="1765738" cy="49784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Flowchart: Process 6"/>
          <p:cNvSpPr/>
          <p:nvPr/>
        </p:nvSpPr>
        <p:spPr>
          <a:xfrm>
            <a:off x="5397062" y="2209800"/>
            <a:ext cx="1765738" cy="46228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Flowchart: Process 7"/>
          <p:cNvSpPr/>
          <p:nvPr/>
        </p:nvSpPr>
        <p:spPr>
          <a:xfrm>
            <a:off x="1143000" y="2286000"/>
            <a:ext cx="1828800" cy="49784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Flowchart: Process 8"/>
          <p:cNvSpPr/>
          <p:nvPr/>
        </p:nvSpPr>
        <p:spPr>
          <a:xfrm>
            <a:off x="1143000" y="3352800"/>
            <a:ext cx="1765738" cy="533400"/>
          </a:xfrm>
          <a:prstGeom prst="flowChartProcess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Flowchart: Process 9"/>
          <p:cNvSpPr/>
          <p:nvPr/>
        </p:nvSpPr>
        <p:spPr>
          <a:xfrm>
            <a:off x="1143000" y="1143000"/>
            <a:ext cx="1828800" cy="5334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Flowchart: Process 10"/>
          <p:cNvSpPr/>
          <p:nvPr/>
        </p:nvSpPr>
        <p:spPr>
          <a:xfrm>
            <a:off x="1129862" y="4495800"/>
            <a:ext cx="1765738" cy="5334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Flowchart: Process 11"/>
          <p:cNvSpPr/>
          <p:nvPr/>
        </p:nvSpPr>
        <p:spPr>
          <a:xfrm>
            <a:off x="5397062" y="1178560"/>
            <a:ext cx="1765738" cy="497840"/>
          </a:xfrm>
          <a:prstGeom prst="flowChartProcess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7780283" y="3276600"/>
            <a:ext cx="113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hóng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 红 色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54006" y="4419600"/>
            <a:ext cx="100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huáng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黄 色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80282" y="2209800"/>
            <a:ext cx="113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lán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蓝 色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49868" y="2219980"/>
            <a:ext cx="94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lǜ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绿 色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34406" y="3352800"/>
            <a:ext cx="100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kā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fēi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咖 啡 色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36730" y="1117250"/>
            <a:ext cx="88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zǐ</a:t>
            </a:r>
            <a:r>
              <a:rPr lang="en-US" altLang="zh-CN" sz="1400" b="1" dirty="0" smtClean="0"/>
              <a:t> 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紫 色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10606" y="4495800"/>
            <a:ext cx="100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chéng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橙 色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54158" y="1117250"/>
            <a:ext cx="126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fěn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hóng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 粉 红 色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1143000" y="5486400"/>
            <a:ext cx="1752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52800" y="5486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bái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endParaRPr lang="en-US" altLang="zh-CN" b="1" dirty="0" smtClean="0"/>
          </a:p>
          <a:p>
            <a:r>
              <a:rPr lang="zh-CN" altLang="en-US" b="1" dirty="0" smtClean="0"/>
              <a:t>白 色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5410200" y="5486400"/>
            <a:ext cx="17526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96200" y="5486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hēi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endParaRPr lang="en-US" altLang="zh-CN" b="1" dirty="0" smtClean="0"/>
          </a:p>
          <a:p>
            <a:r>
              <a:rPr lang="zh-CN" altLang="en-US" b="1" dirty="0" smtClean="0"/>
              <a:t>黑 色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 rot="20477713">
            <a:off x="7683390" y="-13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wén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huà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文 化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5mmPMzg78vAYsLi9HWpA7-tMkNOLC2exs5GsLBrdSlGHRoWw7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745416" cy="2057400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RA0dEcGS1QVP5XwrFaaS_6Us16srU0Fp2_Zm7W_0zSu-HBI7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57200"/>
            <a:ext cx="2185003" cy="1981200"/>
          </a:xfrm>
          <a:prstGeom prst="rect">
            <a:avLst/>
          </a:prstGeom>
          <a:noFill/>
        </p:spPr>
      </p:pic>
      <p:pic>
        <p:nvPicPr>
          <p:cNvPr id="1030" name="Picture 6" descr="http://image.cn.made-in-china.com/2f0j01nCdQONIDLfqu/%E7%9F%AD%E8%A2%96%E5%87%A4%E5%B0%BE%E9%95%BF%E6%97%97%E8%A2%8D%EF%BC%8D%E7%BA%A2%E8%89%B2(0100101%E7%B3%BB%E5%88%9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7200"/>
            <a:ext cx="1543049" cy="2057400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xQSEhUUEhMVFhMXGBkVGRgXGRcXGhgeFxQXGBoYIBoYHCggGholHBYUITIhJSkrLi4uFx8zODMsNygtLisBCgoKDg0OGxAQGzQkICY0LC80MTAsLCwyLC83LCwsNDIvNDAsLCwsMjAsLCwvMDA0NCwsLDQsNC8tLCwsLC0sMP/AABEIAOEA4QMBEQACEQEDEQH/xAAbAAEAAgMBAQAAAAAAAAAAAAAABgcBAgUEA//EAEQQAAIAAwUEBwUHAwIEBwAAAAECAAMRBBIhMUEFBlFxBxMiQmGB8BQyUmKRI0NTobHB0XLh8TOSFSSCshY0VGNzouL/xAAbAQEAAgMBAQAAAAAAAAAAAAAABQYBAwQCB//EADwRAAECAwYDBgYBBAEDBQAAAAEAAgMEEQUhMUFRYRJx8BMiMoGhsZGywdHh8UIUI1JiJDM0cgYVkqLi/9oADAMBAAIRAxEAPwC8YIkESCJBEgiQRIIkESCJBEgiQRIIq36Rt/OqvWayt9rlMmD7viqn4+J055cUzM8PdbirPY1i9rSPHHdyGu529+WPM6Ot/TLIs1rbse7LmN3PkYnu8Dpyy1y0zTuuw1XXbNiiIDHlxfmBnuN/fnjbcSKpqQRIIkESCJBEgiQRIIkESCJBEgiQRIIkESCJBEgiQRIIkESCJBEgiQRVv0jb+dVes1lb7XKZMHc4qp+PidOeXFMzNO63FWexbF7WkeOO7kNdzt78sYLsvYl1RMnMEZzSWGF41IrW7q2GA/xFcjzfE4sYKgY9aaqZm7QDnGFCFQMaXeVdNeivtbt3zMQmW/WTUArhdZxoSK4nA9rWhGYMeIU4GOAcKNPp1plyXiXtAQnBr28LTvWh+g2yxFxUh6Ot+zKK2W1t2PdlzG7mlxj8PA6a4ZWKWmad12Gq5LZsYRAZiXF+JAz3G/vzxtuJFU1IIkESCJBEgiQRIIkESCJBEgiQRIIkESCJBEgiQRIIkESCJBEgirfpG386q9ZrK32uUyYO5xVT8fE6c8uKZmad1uKs9i2L2tI8cd3Ia7nb35YwjZWwbqddOmJLZgWQTDQ0GJamp4fXGK3HnOJ3ZsBcM6eynI89xv7KE0uAxp7VyGvwXZ2rZ2aY5Kk3ewgGJuFLzFfmmEdWDplnSvDAe1rBQ43nnWl+zfEVwSxYyCKcz/5VoByaO8RnjhVY2YXaZKC0LlhQjK6rHr3qc5Z7KCvvFA2eMZj8IY4m4fU+Ec8zoDTBIzYbYbybhT1PhHPFxpgDTC5eDaW7vXKzyZsqZMF5rqHtFLxAqPiFKV1p5nogzvZODYjSBqcK/ZdMCeMu4MitLW3XkXA0y2OmXou30db9mUVstrY3K3Zcxu5pcb5eB05ZWWWmad12Gq47ZsYRAZiXF+JAz3G/vzxtuJFU5IIkESCJBEgiQRIIkESCJBEgiQRIIkESCJBEgiQRIIkESCKt+kbfzqr1msrfa5TJg7nFVPx8Tpzy4pmZp3W4qz2LY3a0jxx3chrudvfljC929joD1todVIZAA4JWrGoDHRiAT4VBOkVmdmnEcEMVxwx8vP44BTU9NPd/agtJFDhj5bA/HAL27xbzSjPMoyJc2WjrVgcWVRWgPgxbWhy1jRJyETsuMPLSQbtD+lzyNnxRC4mvLXEG7SuZ8vuvjI3zlklZsg9UpPVlCCyKfuyGFGUjCmWXAU9ust9OJj+8ca4E67FbIllxB3mPFT4tCddjv+Utu90pSxs0hwXuq7u3aZQSSopW6TU1bPXPGEOzYhA7V4urQAXV135YZYXL1CsqIQO2dUC8AC6u/wBvovrsje2TLtFJdllypUyYnaJ7UsEKjnAZUqaYUqc6x5mLNivg1dELnAHzzC1zFmRnwaxIhLgDdrmOsVne/ZMqazzZExGfrCpCCi4qCqlq0LmpxFAT2cxGLPmYkNoZEaQKVvx3NNP3glnzMSABDitIFK3451NMabYjHBdTo637MorZbWxue7LmN3Pkavd0B0yyytMtM0o12Gq5bZsYRAZiXF+JAz3G/vzxtuJFU5IIkESCJBEgiQRIIkESCJBEgiQRIIkESCJBEgiQRIIq36Rt/OpvWayt9riJkwH/AE+Kqfj4nTnlxTMzw91uKs9i2L2tI8cd3Ia7nb35Y1iF6ijMKzjiqnG5XvMPi4DTM6CIYntqgeHM67DbU/BWhxMchrfBgT/lsNtT5BeVmJJJNa4knXxjaBQUCkgABQeHr06wXxGvOPa0A3muqy3r1+0YCy7DrryWyZDjGDitjK8IpitXzEZGC8P8Qonr1/eCYinXW5XQT/mMD/rjAH8XwPz8Drrjnzn+zePD8v49uS4QDLkkeD5dxtrpywnXR1v2ZRWy2tqIOzLmN3NLjV7vA6ZZZS0tM07rsMioO2bGEQGYlxfiQM9xv788bbiRVNSCJBEgiQRIIkESCJBEgiQRIIkESCJBEgiQRIIq36Rt/OqvWayt9rlMmD7viqn4+J055cUzM07rcVZ7FsXtaR447uQ13O3vyxrNJfUC81DPOKqcQle8w+LgumZ0EQpd2poPDmddhtqfIK1UMz3WmjNf8thtqfIZrmzKk1Jqx1OvEx0ClKDBb+DhoAlPE86/tGV7pTM/H6IorzgTRYa3ivzR14nLSAOiy9lL3HBAOP8AAgsAHEn7LFK4QWKVNCtynj+WMYqthhkilfutFH08IyVraK3DBdRSLTgaCeMAa4TflJP3nA97LPPlP9i8eH5fx7clyn/jGo8Hy8tvbK7CcdHW/ZlEWW1tRB2ZcxsLmlxq93gdOWUvLTNO643ZFQVs2MIlZiXF+JAz3G/vzxtuJFU1IIkESCJBEgiQRIIkESCJBEgiQRIIkESCKt+kbfzqr1msrfa5TJg7nFVPx8Tpzy4pmZp3W4qz2LYva0jxx3chrudvfljWQAs4vPjPOKqcerrk7A97UKcszoIhamMaDw5nXYbanyVnc7tu6PBt/LYbanPAZleEzK+8ak4nUknGsb6UwXcwsawMK1fGlMeUZFy8xHA0ch8fX8wWQbq5dfHzWEalTlWMkIxwFSssQRQRgA1qsuLS3hCwh9cIyV5aa4LFcR4QyWKguB0W4mCPNCtoiNxqtBw9GPS1C40WXP19awAWXnLPrFdRWFpAUn/mAKA/i00J/E4HvZHHPlIMC/8Ah8v49uS47pY929mY/wAd+Woy5YTfo737Moiy2xqJW7LmNmmlxq93gdNcMpeWmad1xuyKgrZsYRAZiXF+JAz3G/vzxtuJFU5IIkESCJBEgiQRIIkESCJBEgiQRIIq36Rt/OqvWayt9rlMmDucVU/HxOnPLimZindbirPYti9rSPHHdyGu529+WNaS1EjtNjPIvKpx6uuTt8+oXTM6CIRxMa4eHM67DbU+QVpH/JdwN8AxP+Ww21PkFz5hrVsycSTiSTrWOht1AuwtY1lWilOuvsphsPdJGlK068HajUBpQZ0yzIz58Yh5q0nCIWw8Aq5N2u9kQsg0oLidSpPZLBLlCktFUeAxPM5nziLiRnxDVxqoSLHiRTV7qra02CXMFJiKw8QDGGRnsNWkhYhxnwzVhoo7tHclGNZLXDwarL5HMedYkYNqvApEFeVymJe2ntP90V3/ABgortnYs2zkdYOycmBqCeZAofCJWXmoccdz4KagTkKaFWG8ZHEdbXea8IAoCR6/iOi+q7gGloJC1cYgRkYLy8AOAWT6/wARhZN466+q26ojBlI1FRT9YxxA4FeYRa4EC+i1cYYDwjIxXp4AbUCiD16zMCgpSg6+pXTVhaeyxAtOSnSd8pP4nA97I458xHYXjwfL+PbkuA1ljd4Pl35a6crhN+jvfsyiLLa2Nyt2XMbNNLjV7vA6cspeWmcGuN2RUHbNjCIDMS4vxIGe439+eNtxIqnJBEgiQRIIkESCJBEgiQRIIkEVb9I2/nVXrNZW+1ymTB93xVT8fE6c8uKZmad1uKs9i2L2tI8cd3Ia7nb35Y1oq+zgMwvTziqnES65O3z6hdMzoIhCe3NAe7mddhtqfIK0EmOeFg7mv+Ww21OeA1XNLkkk9pjiT/JjpoAKC4LqZ3bgPtRd/dHZPtE284BlpieDHRfHj5eMR9oTPYw6NxPpuo61Z4wYXAKcTrrsh1grGuxW6qoKK737fnWdxLlrdBFb5AN7wAOGGtf8y1nycKM0uea7fdTNmSMGM0xIhrlT7qO2zem0zFClwv8ARVWPMjLypElDs+Ax1QK87wpiFZkvCdxcNdjfTrdbWbe21KKXww+ZQW+uvnGH2bLuNaU5Lw+yZaI7iDfIGiluw9oTbUpS0WYhGX3yCFbyOXgREPNQYcueKFEvGWYUJOQIUs7igRLxlW/0XK2luO9+tnZLh0cmo8KgGojrg2szh/ug12UjLW8AwCKL9R+1FrbsydLJ6yU63TQm6bufxZERKwo8J4HC4GvxUrDmocenA4V59fhffdyzdZaZKEVF8E1yovaPPAGNc5E4ID3Vy/C8z8Qw5Z7qZfCtytm02VZilXUMDoRWKkyI5h4mmipMOK+G4OYaEKnGsjmaZIUs94pRRjUEj9s4uQiMEPtCaClVfHTDTD7Rx7pFaro7V3ZtFmQO6hlOZQ1u+DYYcxh4xzwJ+BHdwtNDv9FyStpQY7ixta/CvXxXGqa+OgGkdty7u8DfjouspFqADEC0jAHSbTuk/i8D3sjjSvIf+PePB8u/L25YchBljX+GYH8eW2oyyuwmvR3v0ZRWy2sm5W6kxs0PwNXu6A6ZZZTEtM4NcbsioK2bGEQGYlxfiQM9xv788bbiRVOSCJBEgiQRIIkESCJBEgirfpG386m9ZrK32uImTAf9Piqn4+J055cUzM8PdbirPYti9rSPHHdyGu529+WNaBfZgGYAz2oVU49WDk7A5vqF0zOgiEJ7ckDw5nXYbanyCs7iZg8LfBgT/lsNtT5BeJ2JJJJNTUk4k1zMbwABQKSAAFB4evRaWeUXcIMSzBQOZoP1jL3BreI5Lne8MDnOwF5Vu7K2csiUstchmeJ1MVCPHdGeXuVGmZl8xEMR/wChouRvPvEbM6IiBiReYtUC7WlBTU0OOnjHXJSQjtLnGmXmpGzbLE2xz3OpkOe69YEjaEjw/wDvLanrwMaqxpKL1Qjr4LmImLOj7+hHXwUSn7k2gPdW6yHv1oBzBx/WJdtrQC3iNx06/CnmW1LGHV1QdPtkfNSDYO5iSWvzSJjV7Ip2R40OZiPmrVdFHDDHCPVRM3bESKC2H3QcdevVdm37as8ivWTVBGg7TfRamOKFKxovgb9FwwpKYiirGGmuA9U2RtqTabwksTdpWoIzrQ48oxMSsWBTtBisTMnFlwDEGK5lv3xsqsZTB5gxVqKpXga3iKjyMdUKzJggPFB53rthWRNGjxRpxF9CPhgupsWxWa6J1nlqA4wYAg0riMcsRl4RyzMWPXs4pwXLNxpqvYx3G7JdQLHLVcK5ybOkWZptoNFLmruxyrmBXIE4+J8o6THjR2tgi+mAC63TEeO1kHEDABdCUVmICKMjCo4EEcD4RzuDmOobiFzODob6G4j0KpzeSXLW1TVlYSw1ABlh7wHhWsXKTc90BpiYq8ybojoLHRPER16Ln19cI6F2XOHXX1XWln2sUNBaRgraTgO6T+JwPeyOOfIf+OajwfL+NRlyXAAZerhfD+Xcf6+2V2E06O9+jKK2W1miDspMbNNLjV7ugOmWWUzLTODXG7IqDtmxhEBmJcX4kDPcb+/PG24kVTkgiQRIIkESCJBEgirfpG386q9ZrK32uUyYO5xVT8fE6c8uKYmad1uKs9i2L2tI8cd3Ia7nb35Y1skv2cBmobQcVU4iXXEOw1fUKcszoIgy7tjQeHM67DbU+QVpoZnutNGa/wCWw21OeAzXLmEk1JJZjUk61zMdQoBQC4Lp4AygCxTnzrGVmlM+utV3txrJ1lrQn7sF/oKD82ER9qROCXIGd3Xkou1onBLGuJoOvIFWmFiq1VPVRby2xp1pmMxqFZkUZAKrEAc9eZMXCThNhwWhuYqeavFny7YUu0DMA+ZXn2RtSZZpgeWfAg5EcD4fpGyYl2R2cLwtkxLMmG9nEw9Qevyrf2baDNlJMKMhYVutmP7RTozBDeWA1pmqTMQhCilgNaZhLRLScjSxMpUUJlsLw8xWkGF0JweW/EXLDC6E4PLfiLlDLX0dtX7Gct3g4IP5Vr+UTUO220/uNv2U9Dt5tO8yh2Nx+OC6m7W6LWfrg80UmJ1fYqCK5sCRgeEcs5abY3BwtwNb1xz1psjcHZtpQ1vwXu2ZubZZNewZhOs2jflQD8o0RrUmIudOVy54tqTMT+VOV35XdkyAqhVAVQKAAUAHCkcDnlxqTeuBzi41calfQLHmq8qrt79ozLXaeoSt1JnVouhat0sfz5Dzi1WfAZLQO1diRUnbGit8hKw5SW7d2JFeWdB9d1Md6dpCxWQIhpMKiVL4i6oBangKeZEQ0jAM1MFzsMT9vNQlnyxnJkudhift5+yqMCuEW7dXECp4StyldTGKrYYdbia9ZrRRX+IyblraA6/0+67KkWsXWoLSBRWOAn8FNfveB72Rxz4yDL3jwfLvy1GXLDjNZU1Hg0/x3H+u2WV2Ez6O9+jKIstsaiDspMbApTC41e7wOmuGUzLTIua43ZFQls2MIgMxLi/EgZ7jf35423EiqakESCJBEgiQRVv0jb+dVes1lb7XKZMHc4qp+PidOeXFMTNO63FWexbF7WkeOO7kNdzt78sYNs7ZXUy2nzQesADBbt4oDWjkHAthgDlmeEVuNMdq8Q2YG6tcduXvgFNzM4IjxBh4G6taVOnL3wCjhmV94kk1JrUkkmtSYkeGmCmWcDWBnotZhrjnSPQCRHA0ONFkH16/eMUQG6teutVNei+TVp78AijzLE/oIhLbdRrG8/oq5brrmUwNforAuxXqquKmduoq2mcEcOt8kEEUxNc9aVpUcIusqXGC0uFDRX2Re50BpcKGmGHXuvRujYRPtcpCKqDfbgQgrTlUARrn4xgy7nDHD4rntOY7OXc5uOFfsrL3rtpk2Z2UVdqS0AxN58MKa0qfKKxIQhFjgHAXnkFV7OhNiTDQ7AXnyXF3O3O6kifP/wBXEqmiV1PFvDIeJy7bRtPtQYUPw5nXlsu60rU7WsKF4ddevVTO7ELVQa821bQZUmbMABKIzgHIlVJjbAYIkVrDmQFul4YiRWsOBICq+278Wt/ddUGoRQPzap/OLTDsmWZiK8z+grWyyJRl9OLmf0rD3OEw2SU01mZ3q9WNTRmJXE+FPrFctHgEw4MFALlW7S7MTLhDFAKC7ku2FjhquFR3ZO7MuzTJtpmsGa87gnKWpJJP9VMzzESUeffHY2CwXXDmVLTVpRJmGyXhiguHM/aqj+ypX/FbY86Yp9mldlVNRXE3VPicWPkIkY7v/bpYQ2Hvuz6+A+K7o0T/ANulRCYe+7HbrAKUbY3Ss86UVWVLlvTsOqhaHStMxxERUvaUaE8FziRmCaqLlbTjwYoe5xcMwTVU/apTS3ZHUqykqwPERcWOD2hzTUFXhkdj2h7cDnqvOuEbCvDbjRGOn+BALLiDcP0pbP2X7XJSYt4zyMCVp1oVRW8RhfzoxpewBxxMS2Y/p4hYfDz8PLbUZcrhDQ5wS8Z0M04BofDflnzGWIuuHf6O9+jKIstsYhAbqTGzQ5XGr3eBOWuGVjlpnBrjdkVwWzYwiAzEuL8SBnuN/fnjbcSKpyQRIIkEVb9I2/nVXrNZW+1ymTB3OKqfj4nTnlxTMxTutxVnsWxe1pHjju5DXc7e/LGFbC2asoTJ06hmy06wSz3a+6Wr3iaUXMVBOYiszUd0Qths8JNK66023/KmpuYfFc2BCua40r7023/K+m9W1JlxChdZcyXiSoUMTnSuNKHjqI8yMuzjIdSoOtafRebNk4Q4y8Auabr6kc8vRRJYlypxtAFg5wyXk3OC+l0cB6/ePNSt3A2tKKZ9F1oHWz5ZzZVYf9BIP/cIhbcYezY/T6/pVq3mEta/QkdfBWK0sEEEYEUPnFcDqGoVaBINQqj3h3Xm2VibpeVo4FcPmp7p/KLfKWhDmBjR2n21V4krRgTLBWnFmPtqF0ujSzk2pmum6JTdqnZBLLQVyrSsc1svAgAVvqPquP8A9QODYLWVzr7qzjLBpUDDEeHjFX4iFUgSMFtdjFVhZCxiqKHdIG8SyUazJRpkxSG4IrCmmbHHlnwiZsmRMRwjOuAN25+ym7HkDFeIzrgDdufsq72HYDPtMqUO+wBp8IxY+QBPlFjmY3YwXRNB65KxzUcS8N0TQfr1V7pLAAAFABQDgBkIoRcSalUEkk1K3CxiqwuNvdZps2zmTJBvzSEroq1qzE6Cgp54R22fEhw4wiRMG38zlRdkg+HDjdpEwbfzOVPNezYeyEsslZSZDEnVmObeshQRompl0xEMR36C1zU0+ZimI/8AQ0Wm2tuyLIoM56E5KMWPIDTxOEepaTjTBpDHnksy0nGmTSGPPJVVvntqRbJizJUpkal1mYjtjSqjCo5/oItdnSsWWYWPdUZDRW6zZOLLQy17gRoMvPfT2Uel5ecSJxUnD8JSZl5wbikTwiile5u0JlXDX2ky5ZNAAwThhmRQNr/aKtGCygIoHE/FQVqy0EgFtA9xG1fpzJX223ZZdqlyZqlVtM1TgD2ZhWgK10fhXPLOlfEtEfLvfDN7G/EV+mumOC8ycWJLRHwjUsbnoNdxrpjguz0d79GURZbYxuVupMbNDlcavd0B0yyys0tM4NcbsiuO2bGEQGYlxfiQM9xv788bbiRVOSCKt+kbfzqr1msrfa5TJgP+nxVT8fE6c8uKZmKd1uKs9i2N2tI8cd3Ia7nb35YxTdjYglh7ROVpkyWAwlChILYgmppeoK3cwMeEVSdmy8iFDNAf5dZZVzwUtaE455EGEaB38vttlXyXUk7QmzHqWGNQJahGk8Shdu1Obj1dbvjkeV0GGxtAPM1DudMGjTipXbFcJl2MbTh8zUO2NMGjTipXbFcffuQbkmYl4STVOrOUtgAaLoVIIoRhQCmFI7LLf3nsd4sa6jffX1vUjZUahexwBdiXDEjflnnXG9RBQfHyiYNFNNBH4WDXUchBYJIvI8ltePhyjFAvfG6l9OS+2z7Y8mYs2UaOpr+x+oqPOPEWEyIwsfgVoiwWx2lrhUHEdZq1d3d8ZNpAV6SpvwsaK39LfscecVScsyLANW95u2XNVKdsmNAq5oq3XPzH1wUnuxF1USl0AVwA+ghUkrN5K1s89HrcdWpndYNT6Rl7HM8QI5r0+G9niBHMUX2ux4qvC1nOEVmOSgseQFYy0Fzg0ZrLRxEAZqgbZaXmu8yYSzOSxNeOngP2j6BDYyG0MbcAvosGD2TAxouGn16vU36KNmFpk20MMFHVrwq2LeYAH+6IO3pgBjYQzvP062Vft+MQ1sI53+XXsrMpFYVYWawRYvQoii29++KWSsuXR55GWYSuRamvh+msrZ9lumO+65vvy+6l7Osp0z33XN9Ty+6qS22uZOcvMYtMOJJxr/A8NIt8OGyE0NYKBW2HCaxoYwAU+FF8iDwp41r9I9XLeQ/IU86/BYUnTLjGSvLSRhhqjHj/ABAbI8k3OUq3EsbMZ8w32logDS0anWliQqEEiuRw1yxrQxVqRQAxgoCTiR4aYlRNqv4Qxl3ESaOP8aYnnv55VUglW+YzDthAeyqShK6lT8BMyhtDZVWXSmhrEc6CwA3Vzqa8R3urwDQu87lFulw0Hu1OJJ4uKmt3hGhd5ii82+GyEtCpORertDN1ZXuTGC1ADYAkj3WwrSho2EbbPmXwXGG41aL9wNxtmMsRUXrfZ00+A4wnHiYL65gfg4jLEVF69XR3v0ZRFktZIQG6kxs0PwNXu6A6ZZZW6WmcGuN2RWm2bGEQGYlxfiQM9xv788bZvjiIkVT6FVN0jbimWWtVkHY96ZLXNNS6/LqRpnllHTMtTvNwVwsW2REAl45vwB12O/vzx8m5u1UniZKdurtEwqwPdmstcSNGOFaUqQGFGxio2jLvhcMRoq0XbgH6afA1C32jLPgFsQDiYKimbQfpplkaheqfYHM4hZTmYcCLry0FDXtz64pXG7KC3jmAaiNTYzBDBLhTmCfJuuVXVpkStDY7AypcOHnU+TdcqurTcXrjb92/sSbPeDlLzvMC3UZjhRamhIxrTUmuNY7bLg958WlK0AFakDf6bbKQsqCC58elK0ABNSBvzyGm1FEJeQ4xLuxU7DrwimKxMzEZC8xLiEHr1/MEF93XXNJeZgUh4lbTBgYw3FeogPCa4r37P3gtMkUlz3VdBeqPJTUfSOeLJQIpq9gJ5LiiSctFvewHfq8r47Q2pOnsDNmu+NaMxoPLIeUbIMvChD+20Be4UtCguAhtA9/NWR0X7KeXKec4IE27cB+Fa9rkScOXjFatuYa+I2G3+OPPRVz/ANQTTYkVsJv8a15nJTeINV9QPpN3i6uX7NLPbcVmHgp7vNv05xPWLI8b+2fgMOevl78lPWNIlx/qH4DDc/j3VZqMB68os5xVxaDwhXJsES7BYUM03BQO5PxORhhmcQPKKZNcc3NkMvyHIdVVEnXPnZxwhiuQ5Dqq7yzAQCCCDiCMQQdYjy0g0KjCCDQpehRFCd8N9xJBlWYhpuTPmqcaaM35CJyz7JMSj41w01+wU7IWO6IBFjXN0zP49VWTTCxJY1JNSTiSTmTxPiYs4AAoFa2AAcIw662Wq5iM5LLbnhfT1yjyt3XJfJDHsrnYaBZcev7QCPFymG4VsAM6SxKrMVTfpUKUJpeGVw3iDWlYh7UhEhkQXkE3c9NxRRlswqtZFF5blWhNdNxS5de2WSY01lEpmmMtD2SqEa359SWl1qbihS3eqak8cOIxsMHioB5nybkdzUDK5RTI0NreLiu+J8m4A7moH8aCi+W9VrSTJlS5rLOmhjNC0opY1AZh8ABOGbUFda+pGG6LEc9g4W4V223Pplkttnw3R4r3wxwtIpXbOm5+Dcsl8dxtznt8w2m1V6i8WNcDOauIHBa5nyHhapSUFBdRoWy1bVZJM7CB4qf/ABH3/Z3tr/gdm/8ATyf9i/xEn2bNFTv6yY/zPxK6Ee1zKpOkTcUyi1qsikIO08tc0Od9ad3UjTPLKOmZbFzRdmFcbGtkRAJeYN+AJz2O/vzx5WxNqC1S50p3YWh5d1aswRiKkMBWivlWmdK6mtXmZcy72xGjuA1N1423GmnwXVNyxlnsisHcBqaAVA+o00+C8e+NlmKkhKu8uVL1QC7kKFlFDgAKaU1rG6z4jC57rgXHXHyN62WZEgvdEiGgcTrjyBv68lFQOOP6D+8StVNhtbzf7LFPpBYpfQ4ddbLe5pU8oxVbOzupVaAfT9YzVaw2t2SEcP39ecEIph11qtlXgaVjBK9tbdUGlVI9yN3Pap1XB6mXRnPxGuCedMfDmIjbTnuwhUb4jhtuom1Zv+kh8LPE703VxA0yimqlrmbxbZWyyGmNiclX4mOQ5anwEdUnKumIoYPPkuuRlHTUYQxhmdAqSts5pjtMdizsaknUmLxDa1jQxooAr2IDITAG4C4L7bGsyzJ8lGoQ0xFNcqFhX8o8TEQshOcMgfZapjuQXvF5APtkOqKQb+7xi0zBKlmslDmO+2Pa/pGIHnEdZUiYDO0eO8fQdYqNsiz+xbxRB3nen7z+C8Ow96LRZRdR76aJMF4DlQgjkDSN81Z8CYPE4UOoXbNWTLzJq6tdRQHzuvX02pvpabQpUsstDmJYK1HixJNPAR5gWVAgurSp3v8ATBc8rZEtCPHTiO6jt01wGPADPwpxiSrqpJ3dvw9F9rRZGlm66uhIrRgVNDkaEVjW2I14q0gr1DMN7asddsar4FcaeuUbK3VWC0A8KyV9D+dYVWS0Uu681lBXHXKojBKyxoN/ssOtPOMg1WHtDbxmpPubZplZgrMSVMlkFgo7elAzAgZtEXaMRlGm4uB1w8heoa1YkFrWkUc4HM3/AABwXt2laFssiQjMTMRT9mGa6xJwZ8cUGNBrllWNEFhmIr3AXE40FRy3PpzXPLQjMxYjwO6TiQKjldidcua9G4250y3zPabVe6i9XHAzSNBwQZEjhQeFjlJQUF1GhZtW1WSTOwgeL5fz+zvc8qWFUKoAUAAACgAGAAGgiWAoqM5xcSTeSt4LCQRIIqk6RNxTKJtVjU3K3nlrmhzvrTu6kaZ5ZR0zLYuaLswrjY1siIBLzBvwBOex39+ePFsW2DapLymZhPK3cKfaAVqVX8SmY1AwxwNZiSwl4geB3a/A77aHLO5dUxIiXiCI0Dhr8DudNNM7lDlPl+UTJU8wrFceWsEqCRst+sGePOmEeeE4Lb2jcfVaax6WmtCss3mfWsAF6c4YYlfexSusdJa5syoOFWIAJ8zGuI7gaXnK9YdGZDhkm8NFbtldux9nJZpSypeQzOrE5sfExR5iO6PEL3fpUGamXzMUxH4+w0XsvRpoudRne7d17Y0srNCqgIoQcyc8OQ+kSlnzrJYOq2pKmLLtFkmHBzSa0wVbbe2Q9lmdXMpiLyke6w4j9KRZZWZZMM42+eytEvOwpqHWH8DkVzlby5+sY6SFva4Z3deqJiRQE6DiScMhA3C9Y4xXiOA1Un2ZuZaJoDMBKU/H7x/6RiPOkRUe1IEO4d7l9/2o+PbktDubVx2w+P2qu7Zej2UAOsnTGPyhU/WscMS2oh8LQOd/2UO63Yv8Ggc6n7Lt2TZdmsSNMVAt0Elz2moBjicuQjhiTEeacGE45ZLhizUzOODCccALh1uVV21tpm0TnmsDVjgPhAwAHIUi1QIAgQwwZequcpCZAhCG0Vp7rwMdfrG8DJe3Gp4gs3/Pl6/KFFnjHPrP7IjUwzMCFljqXYlHNcNc8YwAj3VuzUsTa3UWeXUsWu/ZqxpeBGbKPuwcq4tThnFGX7aM7CmZ+2+uQ5qBEn28dxIFM9jXI6kY5DmuhuNuc9vme02q91Fa44GaRoOCDIkch4T0pKCguo0LxatqskmdhA8Xy/n9ne55UsKoVQAoAAAFAAMgBwiWAoqM5xcam8reCwkESCJBEgiqTpE3FMom1WNSEredFzQ531p3eIGWmGUdMywoXNF2YVxsa2REAl5g34AnPY7+/PGHEC1ioA9qGLLpO4so0m8R3sxjUGFvljQ+D5djtocsMMJ1rv6U0dfDy/12/wDH25LjTBiOGcdgXbEF4GSH160gsm/roDzSXrByxDpeFl8jTCAxXp9zCQKL6WSd1bowzVgwHipB56R5iM42lpzuWtzA9hZrd1qryk2gOoZTVWAYEag5RRHMLSWuxC+eOYWOLXYhbFoxReVqWjNEXN2zseTagonLW6aggkEVzxHl9I6Zaaiy5JhnFdMvNRZckwziqn2pYzJmvLI91iMaE00OHEUMW6BFEWGHjNXyWiiLBbEF9R8NfVTrcHZaLJE8gGY5ND8IBK0HiSDjyiBtWYe6J2QwHqqzbsy50fsQbhTzJvUrvRE0UEsXoURQ3pJtrCVLlit12JY/00oPqa+QiasaE0xHPOI+qnLEgtc90Q4ig+NftTzUAiwK1XHrr4lYXOMnBYb4wvp65x5W3rmvmmUeitLMF0pFnWSomzVBY4y5R14THHwcB3uWfM57ohLGG7M/Qb75c1yxHGK7s4dwGJ02G+unNSrcbc57fM9ptV7qK1xwM0jQcEGRI5DwkZSUFBdRoUTatqskmdhA8Xy/n9ne55UsKoVQFUAAACgAGQAGQiWAoqM5xcSSalbwWEgiQRIIkESCJBFUnSJuKZRNqsa0Qdp5a4FDnfWnd4jTTDKOmZYULmi7MK42NbIiAS8wb8ATnsd/fnjC5ii1iq0FqGJAyncWA/F4jvZjGoMMD/TGh8Hy/jQ5csJs1lqAnuZH/HY/6+3Jcmh4fnhHXcu+jqYfZYFf5JjJosAuBNPMlGbjiOVIALLnHO8cqIoPPzjBIRrXDfz917LFbLQCsuVMmC8aKiOyipPAGmsaokKCave0XZkBcsaFCFYkVoPkLgFcFhllJaIzFmVQCTjUgYnHximxXB7y4CgJVIjPESI54FKnBfa9Hii1r4Wy1rLRnc0VQWPl+8bIcMxHBrcSvcOGYjgxuJVO2+2POmPMbAuS1M6cByAoPKLlChNhsDBkr9LwzBhiG26g0qeanPR5tC9JaUfeRrw8Vb/9V+oiCteDSIIgwPuPwqzbcEiMImo9R+FK70RNFCrW/GaJReDbVgW0SWlsMxVTwYZH1oTHRLRnQYgeOgumVjmBEDx57hVIFPP1wi3VCvga6mFes1rjXifyjNy8d6upWxJ418oxQL0XOpjXrJe+zSFkqJs0VZhWXKOvzt8nAd7lnoe90Q8DMsT9BvvlzXEXOiuLIRoMzpsN9dOeEs3F3Oe3zPabVXqK1xwM0jQcEGRPhQeEhKSgIF1GhRdq2qySZ2EDxfL+f2d7nlSgqhVAVQAAAKAAYAADIRLAUwVGc4uJc41JW8FhIIkESCJBEgiQRIIkEVSdIm4plE2qyLRB2nlrhcpjfWnd1I0zyyjpmWxc0XZhXGxrZEQCXmDfgCc9jv788YZhasRhaBiyjKd8wH4nEd7MY5wv/b3HwfLsdtDlndhPsd/SkB3/AE/l5/66acsOMMzz9GO1dIuJ681luPr+8AvTsK9fnmt1GA9eUeTitjR3QrA3K2IiItoYVmMOzXJBiMPE8eHnFftKbc5xgtwGO6qltTrnxTBbcBcdz9lKi0RNFBLUtGaIoV0hbUNFkLrR38RXAfv5CJuyJe8xTyCsNjSlWmO7kPr1zUKBibKsYNeuvXBerZVvaRNWYhxGY0IOan1+kao8FsaGWOXPMyzJhvZuw9ip9Zd7bO4F5ijaggmnmBSK/Es2O03CoVZi2NMsJDQHDYj2Xp/8Q2b8ZPz/AEpGr+ij/wCBXN/QTNacBXK2zvfLRCJJLzCKA0IA8ccTHXLWY9zqxLgu2XseKSDFuGmZ+ygv0/mJ5W+7X8rR849DBaX+Oq6MmSspRMmgMxxlyzr87/JwHe5Z8znOiHgYaDM/Qb75c1zRHmMTDYeZ02G+uTeale4u5z2+Z7Taq9RWuOBmkaDggyJ8KDwkZSVBAuo0KItW1WSTOwgeL5fz+zvc8qUFUKoCqoAAAoABgAAMhEsBS4KjOcXEucakreCwkESCJBEgiQRIIkESCJBEgiqTpE3FMotarIpuDtPLXNNb607upGmeWUdMy2Lmi7MK42NbIiAS8wb8ATnsd/fnjCWUWrtDC0jEgfe0zYD8TiO9mMa1hwTL3HwfL+N8uWE6B/TEB3gyP+PP/X25LlutMc46gcl2vaAOKtVgL5n1pGarAYOfWiszdnasppEpA6h1UKVJANQKHA5iKxOy0RsVziLia1VOtCVisjOcW3Ek1yXaLRw0UcuTtXeKTIN1iWfVVoSOeNB+sdkCRixhUCg1K75Wzo0wKtFBqbv2oXvVtlLSyFEKlQQS1KmtKDDQY/WJuRlXwAQ41qrBISMSVDuJ2OWS4oQcSKx21KlgwUxIqtCuNIzXNay0A8KyV9f3gCslop179BZQV8tRGCVljQbzksOtPPWMg1R7Q0VGaBfWf+IVQNAF3X29177PIWUomTQGJxlyzr87fJwHe5Z873mIeBhpqfoN/bmuNxdFcYbMMzpsN/bmpZuJua9vme02m91Fa44GaRoOCDIkcKDwkJWVBAuo0KKtW1WSTOwgeL5fz+zvdEqWFUKoAUAAACgAGAAGgiWAoqM5xcSTeVvBYSCJBEgiQRIIkESCJBEgiQRIIkEVSdIm4hlFrVZFNyt6ZLXNPnWnd1I0zyyjpmWxc0XZhXGxrZEQCXmDfgCc9jv788YQ49qBIwtGZGk2neA/E4jvZjHAxA/sG/wfL+NNOWE7Uy44T/08v9ef+vtyXLB44c/WMdVF1tcM7uvVYvY10H5wpknEK8WQ9V1bPvBPSV1auQuhpiBwB0HKOR8lCfE4yL1zRJKWiRO2cy/0O5C8EyQ6i8yuFOIYggGuOcdAew91pHJbGRYfFwNI+P2XxZtB/YR7AW1zq3D8Bbq/gTGCFsa8HAVWjGuP1jIC1uNTULN/z9esIUWeMc+s/siNTDMwIRjqXYlHNcMjnGAFl7q3YL32eUJSiZNUFjjLlnX52HwcB3uWeh7jEPAw3Zn6Df25rkMR0UmHDuAxOmw33y5qWbi7mvbn9otV7qK1xwM0jQcE0JHIeEhKyoIF1GhRNq2qySZ2EDxfL+f2d7olSwqhVACgAAAUAAyAHCJYCioznFxJN5W8FhIIkESCJBEgiQRIIkESCJBEgiQRIIkEVSdIm4hlE2qxqblb0yWuaa31+XiBlphlHTMtTvNF2YVxsa2REAl5g34AnPY7+/PGE4WgVAHXjEj8X5h/7nEd7MY5w/8A0bj4fb8e3JT7XmVuN8PL/X/8+3Jct8/KOoYLrf411N2UQ2qV1lLtTnT3rpuDHD3ruGXGOWdLxAdwY/St/ouS0OL+ncWY+tK3+lbgplICq0xZvaSh6wmlQKZvXLwGhpdFKhYZ1S1rmXHL8df+V+MCL2tdDuNRw89B9f8A7HXgbOm9hPskrQCtVByrmQK1CmtCc9I74ze8e8fXq6tylJtpq7vHHDT1yqKXBbzQCFBkBgWY4XakfauKHiQcB8tNccNqCSH0w12HXNeG59+lAMjQeEeW5OFcF9RJXt/YqSWUmlKdkq1BkCOWGPOPPEbu9kVrDjxt72R10I6zu0ouHtsDrBdW6Lq4eX+I7pavBea3qYky4w+8a3nzXKTKOor0zBdCVIWUomTACxxlyzr87D4eA73KOdzzEPAzzP0G/tzXPEJiuMNlwGJ02G+unPCWbibmPbn9otN7qK1xwM0jQcEGRPkPCQlZUEC6jQoi1bVZJM7CB4vl/P7O90SpYVQqgKoAAAFAAMgAMhEsBRUZzi4kk1K3gsJBEgiQRIIkESCJBEgiQRIIkESCJBEgiQRIIqk6RNxDKJtVkWiDtTJa9zW+tO7xGmmGUdMy1O83DMK5WNbIiAS8wb8ATnsd/fnjBXX2kVGE8YkD73iQPj4jXMY5xIPYXHw+349uSnL5cgE9zI/47H/X25LyWagYFx2daUJy0rhG59S08OK64jInD3KA619l6l2kzVWZMmGWAbowbHTA4fSNRgNbexoquZsuGd6G0A5n3pmvgs8XWvjHC72VpnjXDllHvgNRw+5W2IHVGmdcVsHFzIF73Ds3afrWMUPFssiDE4qYjnmtXnii3R26G9XIY4UppGQw1NcMl5EN/Gamv23WLbMUkXCxFBW9TPWnhGYYIHeXuH2gb3j9l9ZElZaiZMFScUlnX52+XgO9yjw9xeeBvmfoN/bmucudFcWQzQZnTYb66c8JduJuY9uf2i016itccDNI0HBBkT4UHh3ysqCBdRoUVatqskmdhA8Xy/n9ne6JMpUUKoCqoAAAoABgAAMhEsBTBUZzi4lzjUlbwWEgiQRIIkESCJBEgiQRIIkESCJBEgiQRIIkESCJBFUnSLuIZRa1WRaIO1Mlr3Nb607vEaZ5ZR0zLU7zcNFcrGtkRAJeYN+AJz2O/vzx4W7M+z2hhLtEus0uhFLq3zW6SWwIFCCQDjdqBUmtbnWRoLeKE6jaHU0zw9jlXSi75xsxLDigu7tCMzw53D0ByrfdRejbO4rraCUMuXIeZdUlsUvCoqOFQQMa5Rrl7XY6FRwJcBXDHrNa5S129jQgl4FTdj1mvFZdynYnrJ0uXLvMiNixmla4ogxIoDrj4xufarWjuNLjQEjCnMrdGtZgFGNJdQEjClddOqre27mMBekzkmopCuaFCtadog17FDeqDljlHmHajSaRGlpOGddueVNblshWww92K0tNLs67c8qa3Lew7lubR78uZJSYiuQ1LworMAON1uMYiWq0QcCHEGl2GIHqtExa7ODioWuc0kXYYgeoW28xssgskuSA3WM11grA0ACkN7wl4MbuFSSMoxJf1EWjnuupuPxXfLmvMkZiYo57rqY3jnsXZVwA3Xq3D3Me3P7Raa9RWuOBmkaDggyJ8KDwsMrKggZNC12rarJJnYQPF8v5/Z3uiVKCqFUBVUAAAUAAwAAGQiWApcFRnOLiXE1JW8FhIIkESCJBEgiQRIIkESCJBEgiQRIIkESCJBEgiQRIIkEVSdIu4hlFrVZF7HvTJa9zi607upGmeWUdMy1O83DRXKxrZEQCXmDfgCc9jv788eHZduS7TKuWqV1s5VorBirMMccM2WpPHOmeNafKRID+KC7hacRStPwV1xZJ8tF44L+FhN91afg+ma6u2WJdjQ0ljqpYXNJayw7FfnmXbgYZBTqI5ZcANG95rma0Fdm4kZ1XLA4RDBzdeSc3E0v2bidSRkVps+3OZku6QXYgEjEMiluuY/JeIC8WDEe8a5iwmBjq4D0P8RzpjoKDIJGgw2w31rQfGv8AEbGl50BocBTnztrSbKrdRJuTCWVSWLVF4i/Tug6anLLGOhsvFmHDtXVF2Xp17rfDlI004CI+rRjdSh0++nNercPcx7c/tFpvdRWuOBmkaDgmhPkPCwysqCBdRoS1bVZJM7CB4vl/P7O90SpYVQqgBQAAAKAAYAAaCJYCioznFxJJqVvBYSCJBEgiQRIIkESCJBEgiQRIIkESCJBEgiQRIIkESCJBEgiQRVJ0i7iGUWtVkU3K3pkte586/LxGnLKOmZanebhorjY1siIBLzBvwBOex39+ePB2bt8TUCzQxmpkVpedRiRjmcK0zwqMQIrcaTMNxczwnXI9fY3LqmZB0FxdCNGHXAHXrkblmft1JSs8tGEyYABfpWgya6MFXPDCp8Iw2UfEcGvNw06vPsvMORix3BkQjhbjTXSuZ+NBmvZuHuW9uf2i03hIBrjgZpGg4JoT5DwsErKgjRqzatqsk2dhA8Xy/n9ne6ZUsKoVQAoAAAFAAMgBoIlgKKjOcXEk3lbwWEgiQRIIkESCJBEgiQRIIkESCLyzrQwNABTzgi+ftbU0+h/mCL6m00pgTXh5wRBbPlMEWvtnynP0YItja/lMEX2lvUVpBEEwcoIs34IshoIswRIIkEVSdIu4hlFrVZF7HvTJa9zW+vy8RpphlHTMtTvNw0Vxsa2REAl5g34AnPY7+/PHnbh7lvbn9otN72etcSQZpGgOYXifIa01ysqHZUaum1bWZJs7GB4vRv528zvdMqWFUKoCqAAABQADIADIRKgUVGc4uJJNSt4LCQRIIkESCJBEgiQReb20cHzA9066wRYFtB7r8PdI/WCLPto+F/8AafWsEWFt6kgXXx+UwReqCJBEgiQRIIsQRZgiQRIIkESCJBEgiQRavkeUFkYrw7vf+Vkf/En/AGCPEPwBdE5/3D+Z910I9rmSCJBEgiQRIIkESCJBEgiQRIIkESC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QSEhUUEhMVFhMXGBkVGRgXGRcXGhgeFxQXGBoYIBoYHCggGholHBYUITIhJSkrLi4uFx8zODMsNygtLisBCgoKDg0OGxAQGzQkICY0LC80MTAsLCwyLC83LCwsNDIvNDAsLCwsMjAsLCwvMDA0NCwsLDQsNC8tLCwsLC0sMP/AABEIAOEA4QMBEQACEQEDEQH/xAAbAAEAAgMBAQAAAAAAAAAAAAAABgcBAgUEA//EAEQQAAIAAwUEBwUHAwIEBwAAAAECAAMRBBIhMUEFBlFxBxMiQmGB8BQyUmKRI0NTobHB0XLh8TOSFSSCshY0VGNzouL/xAAbAQEAAgMBAQAAAAAAAAAAAAAABQYBAwQCB//EADwRAAECAwYDBgYBBAEDBQAAAAEAAgMEEQUhMUFRYRJx8BMiMoGhsZGywdHh8UIUI1JiJDM0cgYVkqLi/9oADAMBAAIRAxEAPwC8YIkESCJBEgiQRIIkESCJBEgiQRIIq36Rt/OqvWayt9rlMmD7viqn4+J055cUzM8PdbirPY1i9rSPHHdyGu529+WPM6Ot/TLIs1rbse7LmN3PkYnu8Dpyy1y0zTuuw1XXbNiiIDHlxfmBnuN/fnjbcSKpqQRIIkESCJBEgiQRIIkESCJBEgiQRIIkESCJBEgiQRIIkESCJBEgiQRVv0jb+dVes1lb7XKZMHc4qp+PidOeXFMzNO63FWexbF7WkeOO7kNdzt78sYLsvYl1RMnMEZzSWGF41IrW7q2GA/xFcjzfE4sYKgY9aaqZm7QDnGFCFQMaXeVdNeivtbt3zMQmW/WTUArhdZxoSK4nA9rWhGYMeIU4GOAcKNPp1plyXiXtAQnBr28LTvWh+g2yxFxUh6Ot+zKK2W1t2PdlzG7mlxj8PA6a4ZWKWmad12Gq5LZsYRAZiXF+JAz3G/vzxtuJFU1IIkESCJBEgiQRIIkESCJBEgiQRIIkESCJBEgiQRIIkESCJBEgirfpG386q9ZrK32uUyYO5xVT8fE6c8uKZmad1uKs9i2L2tI8cd3Ia7nb35YwjZWwbqddOmJLZgWQTDQ0GJamp4fXGK3HnOJ3ZsBcM6eynI89xv7KE0uAxp7VyGvwXZ2rZ2aY5Kk3ewgGJuFLzFfmmEdWDplnSvDAe1rBQ43nnWl+zfEVwSxYyCKcz/5VoByaO8RnjhVY2YXaZKC0LlhQjK6rHr3qc5Z7KCvvFA2eMZj8IY4m4fU+Ec8zoDTBIzYbYbybhT1PhHPFxpgDTC5eDaW7vXKzyZsqZMF5rqHtFLxAqPiFKV1p5nogzvZODYjSBqcK/ZdMCeMu4MitLW3XkXA0y2OmXou30db9mUVstrY3K3Zcxu5pcb5eB05ZWWWmad12Gq47ZsYRAZiXF+JAz3G/vzxtuJFU5IIkESCJBEgiQRIIkESCJBEgiQRIIkESCJBEgiQRIIkESCKt+kbfzqr1msrfa5TJg7nFVPx8Tpzy4pmZp3W4qz2LY3a0jxx3chrudvfljC929joD1todVIZAA4JWrGoDHRiAT4VBOkVmdmnEcEMVxwx8vP44BTU9NPd/agtJFDhj5bA/HAL27xbzSjPMoyJc2WjrVgcWVRWgPgxbWhy1jRJyETsuMPLSQbtD+lzyNnxRC4mvLXEG7SuZ8vuvjI3zlklZsg9UpPVlCCyKfuyGFGUjCmWXAU9ust9OJj+8ca4E67FbIllxB3mPFT4tCddjv+Utu90pSxs0hwXuq7u3aZQSSopW6TU1bPXPGEOzYhA7V4urQAXV135YZYXL1CsqIQO2dUC8AC6u/wBvovrsje2TLtFJdllypUyYnaJ7UsEKjnAZUqaYUqc6x5mLNivg1dELnAHzzC1zFmRnwaxIhLgDdrmOsVne/ZMqazzZExGfrCpCCi4qCqlq0LmpxFAT2cxGLPmYkNoZEaQKVvx3NNP3glnzMSABDitIFK3451NMabYjHBdTo637MorZbWxue7LmN3Pkavd0B0yyytMtM0o12Gq5bZsYRAZiXF+JAz3G/vzxtuJFU5IIkESCJBEgiQRIIkESCJBEgiQRIIkESCJBEgiQRIIq36Rt/OpvWayt9riJkwH/AE+Kqfj4nTnlxTMzw91uKs9i2L2tI8cd3Ia7nb35Y1iF6ijMKzjiqnG5XvMPi4DTM6CIYntqgeHM67DbU/BWhxMchrfBgT/lsNtT5BeVmJJJNa4knXxjaBQUCkgABQeHr06wXxGvOPa0A3muqy3r1+0YCy7DrryWyZDjGDitjK8IpitXzEZGC8P8Qonr1/eCYinXW5XQT/mMD/rjAH8XwPz8Drrjnzn+zePD8v49uS4QDLkkeD5dxtrpywnXR1v2ZRWy2tqIOzLmN3NLjV7vA6ZZZS0tM07rsMioO2bGEQGYlxfiQM9xv788bbiRVNSCJBEgiQRIIkESCJBEgiQRIIkESCJBEgiQRIIq36Rt/OqvWayt9rlMmD7viqn4+J055cUzM07rcVZ7FsXtaR447uQ13O3vyxrNJfUC81DPOKqcQle8w+LgumZ0EQpd2poPDmddhtqfIK1UMz3WmjNf8thtqfIZrmzKk1Jqx1OvEx0ClKDBb+DhoAlPE86/tGV7pTM/H6IorzgTRYa3ivzR14nLSAOiy9lL3HBAOP8AAgsAHEn7LFK4QWKVNCtynj+WMYqthhkilfutFH08IyVraK3DBdRSLTgaCeMAa4TflJP3nA97LPPlP9i8eH5fx7clyn/jGo8Hy8tvbK7CcdHW/ZlEWW1tRB2ZcxsLmlxq93gdOWUvLTNO643ZFQVs2MIlZiXF+JAz3G/vzxtuJFU1IIkESCJBEgiQRIIkESCJBEgiQRIIkESCKt+kbfzqr1msrfa5TJg7nFVPx8Tpzy4pmZp3W4qz2LYva0jxx3chrudvfljWQAs4vPjPOKqcerrk7A97UKcszoIhamMaDw5nXYbanyVnc7tu6PBt/LYbanPAZleEzK+8ak4nUknGsb6UwXcwsawMK1fGlMeUZFy8xHA0ch8fX8wWQbq5dfHzWEalTlWMkIxwFSssQRQRgA1qsuLS3hCwh9cIyV5aa4LFcR4QyWKguB0W4mCPNCtoiNxqtBw9GPS1C40WXP19awAWXnLPrFdRWFpAUn/mAKA/i00J/E4HvZHHPlIMC/8Ah8v49uS47pY929mY/wAd+Woy5YTfo737Moiy2xqJW7LmNmmlxq93gdNcMpeWmad1xuyKgrZsYRAZiXF+JAz3G/vzxtuJFU5IIkESCJBEgiQRIIkESCJBEgiQRIIq36Rt/OqvWayt9rlMmDucVU/HxOnPLimZindbirPYti9rSPHHdyGu529+WNaS1EjtNjPIvKpx6uuTt8+oXTM6CIRxMa4eHM67DbU+QVpH/JdwN8AxP+Ww21PkFz5hrVsycSTiSTrWOht1AuwtY1lWilOuvsphsPdJGlK068HajUBpQZ0yzIz58Yh5q0nCIWw8Aq5N2u9kQsg0oLidSpPZLBLlCktFUeAxPM5nziLiRnxDVxqoSLHiRTV7qra02CXMFJiKw8QDGGRnsNWkhYhxnwzVhoo7tHclGNZLXDwarL5HMedYkYNqvApEFeVymJe2ntP90V3/ABgortnYs2zkdYOycmBqCeZAofCJWXmoccdz4KagTkKaFWG8ZHEdbXea8IAoCR6/iOi+q7gGloJC1cYgRkYLy8AOAWT6/wARhZN466+q26ojBlI1FRT9YxxA4FeYRa4EC+i1cYYDwjIxXp4AbUCiD16zMCgpSg6+pXTVhaeyxAtOSnSd8pP4nA97I458xHYXjwfL+PbkuA1ljd4Pl35a6crhN+jvfsyiLLa2Nyt2XMbNNLjV7vA6cspeWmcGuN2RUHbNjCIDMS4vxIGe439+eNtxIqnJBEgiQRIIkESCJBEgiQRIIkEVb9I2/nVXrNZW+1ymTB93xVT8fE6c8uKZmad1uKs9i2L2tI8cd3Ia7nb35Y1oq+zgMwvTziqnES65O3z6hdMzoIhCe3NAe7mddhtqfIK0EmOeFg7mv+Ww21OeA1XNLkkk9pjiT/JjpoAKC4LqZ3bgPtRd/dHZPtE284BlpieDHRfHj5eMR9oTPYw6NxPpuo61Z4wYXAKcTrrsh1grGuxW6qoKK737fnWdxLlrdBFb5AN7wAOGGtf8y1nycKM0uea7fdTNmSMGM0xIhrlT7qO2zem0zFClwv8ARVWPMjLypElDs+Ax1QK87wpiFZkvCdxcNdjfTrdbWbe21KKXww+ZQW+uvnGH2bLuNaU5Lw+yZaI7iDfIGiluw9oTbUpS0WYhGX3yCFbyOXgREPNQYcueKFEvGWYUJOQIUs7igRLxlW/0XK2luO9+tnZLh0cmo8KgGojrg2szh/ug12UjLW8AwCKL9R+1FrbsydLJ6yU63TQm6bufxZERKwo8J4HC4GvxUrDmocenA4V59fhffdyzdZaZKEVF8E1yovaPPAGNc5E4ID3Vy/C8z8Qw5Z7qZfCtytm02VZilXUMDoRWKkyI5h4mmipMOK+G4OYaEKnGsjmaZIUs94pRRjUEj9s4uQiMEPtCaClVfHTDTD7Rx7pFaro7V3ZtFmQO6hlOZQ1u+DYYcxh4xzwJ+BHdwtNDv9FyStpQY7ixta/CvXxXGqa+OgGkdty7u8DfjouspFqADEC0jAHSbTuk/i8D3sjjSvIf+PePB8u/L25YchBljX+GYH8eW2oyyuwmvR3v0ZRWy2sm5W6kxs0PwNXu6A6ZZZTEtM4NcbsioK2bGEQGYlxfiQM9xv788bbiRVOSCJBEgiQRIIkESCJBEgirfpG386m9ZrK32uImTAf9Piqn4+J055cUzM8PdbirPYti9rSPHHdyGu529+WNaBfZgGYAz2oVU49WDk7A5vqF0zOgiEJ7ckDw5nXYbanyCs7iZg8LfBgT/lsNtT5BeJ2JJJJNTUk4k1zMbwABQKSAAFB4evRaWeUXcIMSzBQOZoP1jL3BreI5Lne8MDnOwF5Vu7K2csiUstchmeJ1MVCPHdGeXuVGmZl8xEMR/wChouRvPvEbM6IiBiReYtUC7WlBTU0OOnjHXJSQjtLnGmXmpGzbLE2xz3OpkOe69YEjaEjw/wDvLanrwMaqxpKL1Qjr4LmImLOj7+hHXwUSn7k2gPdW6yHv1oBzBx/WJdtrQC3iNx06/CnmW1LGHV1QdPtkfNSDYO5iSWvzSJjV7Ip2R40OZiPmrVdFHDDHCPVRM3bESKC2H3QcdevVdm37as8ivWTVBGg7TfRamOKFKxovgb9FwwpKYiirGGmuA9U2RtqTabwksTdpWoIzrQ48oxMSsWBTtBisTMnFlwDEGK5lv3xsqsZTB5gxVqKpXga3iKjyMdUKzJggPFB53rthWRNGjxRpxF9CPhgupsWxWa6J1nlqA4wYAg0riMcsRl4RyzMWPXs4pwXLNxpqvYx3G7JdQLHLVcK5ybOkWZptoNFLmruxyrmBXIE4+J8o6THjR2tgi+mAC63TEeO1kHEDABdCUVmICKMjCo4EEcD4RzuDmOobiFzODob6G4j0KpzeSXLW1TVlYSw1ABlh7wHhWsXKTc90BpiYq8ybojoLHRPER16Ln19cI6F2XOHXX1XWln2sUNBaRgraTgO6T+JwPeyOOfIf+OajwfL+NRlyXAAZerhfD+Xcf6+2V2E06O9+jKK2W1miDspMbNNLjV7ugOmWWUzLTODXG7IqDtmxhEBmJcX4kDPcb+/PG24kVTkgiQRIIkESCJBEgirfpG386q9ZrK32uUyYO5xVT8fE6c8uKYmad1uKs9i2L2tI8cd3Ia7nb35Y1skv2cBmobQcVU4iXXEOw1fUKcszoIgy7tjQeHM67DbU+QVpoZnutNGa/wCWw21OeAzXLmEk1JJZjUk61zMdQoBQC4Lp4AygCxTnzrGVmlM+utV3txrJ1lrQn7sF/oKD82ER9qROCXIGd3Xkou1onBLGuJoOvIFWmFiq1VPVRby2xp1pmMxqFZkUZAKrEAc9eZMXCThNhwWhuYqeavFny7YUu0DMA+ZXn2RtSZZpgeWfAg5EcD4fpGyYl2R2cLwtkxLMmG9nEw9Qevyrf2baDNlJMKMhYVutmP7RTozBDeWA1pmqTMQhCilgNaZhLRLScjSxMpUUJlsLw8xWkGF0JweW/EXLDC6E4PLfiLlDLX0dtX7Gct3g4IP5Vr+UTUO220/uNv2U9Dt5tO8yh2Nx+OC6m7W6LWfrg80UmJ1fYqCK5sCRgeEcs5abY3BwtwNb1xz1psjcHZtpQ1vwXu2ZubZZNewZhOs2jflQD8o0RrUmIudOVy54tqTMT+VOV35XdkyAqhVAVQKAAUAHCkcDnlxqTeuBzi41calfQLHmq8qrt79ozLXaeoSt1JnVouhat0sfz5Dzi1WfAZLQO1diRUnbGit8hKw5SW7d2JFeWdB9d1Md6dpCxWQIhpMKiVL4i6oBangKeZEQ0jAM1MFzsMT9vNQlnyxnJkudhift5+yqMCuEW7dXECp4StyldTGKrYYdbia9ZrRRX+IyblraA6/0+67KkWsXWoLSBRWOAn8FNfveB72Rxz4yDL3jwfLvy1GXLDjNZU1Hg0/x3H+u2WV2Ez6O9+jKIstsaiDspMbApTC41e7wOmuGUzLTIua43ZFQls2MIgMxLi/EgZ7jf35423EiqakESCJBEgiQRVv0jb+dVes1lb7XKZMHc4qp+PidOeXFMTNO63FWexbF7WkeOO7kNdzt78sYNs7ZXUy2nzQesADBbt4oDWjkHAthgDlmeEVuNMdq8Q2YG6tcduXvgFNzM4IjxBh4G6taVOnL3wCjhmV94kk1JrUkkmtSYkeGmCmWcDWBnotZhrjnSPQCRHA0ONFkH16/eMUQG6teutVNei+TVp78AijzLE/oIhLbdRrG8/oq5brrmUwNforAuxXqquKmduoq2mcEcOt8kEEUxNc9aVpUcIusqXGC0uFDRX2Re50BpcKGmGHXuvRujYRPtcpCKqDfbgQgrTlUARrn4xgy7nDHD4rntOY7OXc5uOFfsrL3rtpk2Z2UVdqS0AxN58MKa0qfKKxIQhFjgHAXnkFV7OhNiTDQ7AXnyXF3O3O6kifP/wBXEqmiV1PFvDIeJy7bRtPtQYUPw5nXlsu60rU7WsKF4ddevVTO7ELVQa821bQZUmbMABKIzgHIlVJjbAYIkVrDmQFul4YiRWsOBICq+278Wt/ddUGoRQPzap/OLTDsmWZiK8z+grWyyJRl9OLmf0rD3OEw2SU01mZ3q9WNTRmJXE+FPrFctHgEw4MFALlW7S7MTLhDFAKC7ku2FjhquFR3ZO7MuzTJtpmsGa87gnKWpJJP9VMzzESUeffHY2CwXXDmVLTVpRJmGyXhiguHM/aqj+ypX/FbY86Yp9mldlVNRXE3VPicWPkIkY7v/bpYQ2Hvuz6+A+K7o0T/ANulRCYe+7HbrAKUbY3Ss86UVWVLlvTsOqhaHStMxxERUvaUaE8FziRmCaqLlbTjwYoe5xcMwTVU/apTS3ZHUqykqwPERcWOD2hzTUFXhkdj2h7cDnqvOuEbCvDbjRGOn+BALLiDcP0pbP2X7XJSYt4zyMCVp1oVRW8RhfzoxpewBxxMS2Y/p4hYfDz8PLbUZcrhDQ5wS8Z0M04BofDflnzGWIuuHf6O9+jKIstsYhAbqTGzQ5XGr3eBOWuGVjlpnBrjdkVwWzYwiAzEuL8SBnuN/fnjbcSKpyQRIIkEVb9I2/nVXrNZW+1ymTB3OKqfj4nTnlxTMxTutxVnsWxe1pHjju5DXc7e/LGFbC2asoTJ06hmy06wSz3a+6Wr3iaUXMVBOYiszUd0Qths8JNK66023/KmpuYfFc2BCua40r7023/K+m9W1JlxChdZcyXiSoUMTnSuNKHjqI8yMuzjIdSoOtafRebNk4Q4y8Auabr6kc8vRRJYlypxtAFg5wyXk3OC+l0cB6/ePNSt3A2tKKZ9F1oHWz5ZzZVYf9BIP/cIhbcYezY/T6/pVq3mEta/QkdfBWK0sEEEYEUPnFcDqGoVaBINQqj3h3Xm2VibpeVo4FcPmp7p/KLfKWhDmBjR2n21V4krRgTLBWnFmPtqF0ujSzk2pmum6JTdqnZBLLQVyrSsc1svAgAVvqPquP8A9QODYLWVzr7qzjLBpUDDEeHjFX4iFUgSMFtdjFVhZCxiqKHdIG8SyUazJRpkxSG4IrCmmbHHlnwiZsmRMRwjOuAN25+ym7HkDFeIzrgDdufsq72HYDPtMqUO+wBp8IxY+QBPlFjmY3YwXRNB65KxzUcS8N0TQfr1V7pLAAAFABQDgBkIoRcSalUEkk1K3CxiqwuNvdZps2zmTJBvzSEroq1qzE6Cgp54R22fEhw4wiRMG38zlRdkg+HDjdpEwbfzOVPNezYeyEsslZSZDEnVmObeshQRompl0xEMR36C1zU0+ZimI/8AQ0Wm2tuyLIoM56E5KMWPIDTxOEepaTjTBpDHnksy0nGmTSGPPJVVvntqRbJizJUpkal1mYjtjSqjCo5/oItdnSsWWYWPdUZDRW6zZOLLQy17gRoMvPfT2Uel5ecSJxUnD8JSZl5wbikTwiile5u0JlXDX2ky5ZNAAwThhmRQNr/aKtGCygIoHE/FQVqy0EgFtA9xG1fpzJX223ZZdqlyZqlVtM1TgD2ZhWgK10fhXPLOlfEtEfLvfDN7G/EV+mumOC8ycWJLRHwjUsbnoNdxrpjguz0d79GURZbYxuVupMbNDlcavd0B0yyys0tM4NcbsiuO2bGEQGYlxfiQM9xv788bbiRVOSCKt+kbfzqr1msrfa5TJgP+nxVT8fE6c8uKZmKd1uKs9i2N2tI8cd3Ia7nb35YxTdjYglh7ROVpkyWAwlChILYgmppeoK3cwMeEVSdmy8iFDNAf5dZZVzwUtaE455EGEaB38vttlXyXUk7QmzHqWGNQJahGk8Shdu1Obj1dbvjkeV0GGxtAPM1DudMGjTipXbFcJl2MbTh8zUO2NMGjTipXbFcffuQbkmYl4STVOrOUtgAaLoVIIoRhQCmFI7LLf3nsd4sa6jffX1vUjZUahexwBdiXDEjflnnXG9RBQfHyiYNFNNBH4WDXUchBYJIvI8ltePhyjFAvfG6l9OS+2z7Y8mYs2UaOpr+x+oqPOPEWEyIwsfgVoiwWx2lrhUHEdZq1d3d8ZNpAV6SpvwsaK39LfscecVScsyLANW95u2XNVKdsmNAq5oq3XPzH1wUnuxF1USl0AVwA+ghUkrN5K1s89HrcdWpndYNT6Rl7HM8QI5r0+G9niBHMUX2ux4qvC1nOEVmOSgseQFYy0Fzg0ZrLRxEAZqgbZaXmu8yYSzOSxNeOngP2j6BDYyG0MbcAvosGD2TAxouGn16vU36KNmFpk20MMFHVrwq2LeYAH+6IO3pgBjYQzvP062Vft+MQ1sI53+XXsrMpFYVYWawRYvQoii29++KWSsuXR55GWYSuRamvh+msrZ9lumO+65vvy+6l7Osp0z33XN9Ty+6qS22uZOcvMYtMOJJxr/A8NIt8OGyE0NYKBW2HCaxoYwAU+FF8iDwp41r9I9XLeQ/IU86/BYUnTLjGSvLSRhhqjHj/ABAbI8k3OUq3EsbMZ8w32logDS0anWliQqEEiuRw1yxrQxVqRQAxgoCTiR4aYlRNqv4Qxl3ESaOP8aYnnv55VUglW+YzDthAeyqShK6lT8BMyhtDZVWXSmhrEc6CwA3Vzqa8R3urwDQu87lFulw0Hu1OJJ4uKmt3hGhd5ii82+GyEtCpORertDN1ZXuTGC1ADYAkj3WwrSho2EbbPmXwXGG41aL9wNxtmMsRUXrfZ00+A4wnHiYL65gfg4jLEVF69XR3v0ZRFktZIQG6kxs0PwNXu6A6ZZZW6WmcGuN2RWm2bGEQGYlxfiQM9xv788bZvjiIkVT6FVN0jbimWWtVkHY96ZLXNNS6/LqRpnllHTMtTvNwVwsW2REAl45vwB12O/vzx8m5u1UniZKdurtEwqwPdmstcSNGOFaUqQGFGxio2jLvhcMRoq0XbgH6afA1C32jLPgFsQDiYKimbQfpplkaheqfYHM4hZTmYcCLry0FDXtz64pXG7KC3jmAaiNTYzBDBLhTmCfJuuVXVpkStDY7AypcOHnU+TdcqurTcXrjb92/sSbPeDlLzvMC3UZjhRamhIxrTUmuNY7bLg958WlK0AFakDf6bbKQsqCC58elK0ABNSBvzyGm1FEJeQ4xLuxU7DrwimKxMzEZC8xLiEHr1/MEF93XXNJeZgUh4lbTBgYw3FeogPCa4r37P3gtMkUlz3VdBeqPJTUfSOeLJQIpq9gJ5LiiSctFvewHfq8r47Q2pOnsDNmu+NaMxoPLIeUbIMvChD+20Be4UtCguAhtA9/NWR0X7KeXKec4IE27cB+Fa9rkScOXjFatuYa+I2G3+OPPRVz/ANQTTYkVsJv8a15nJTeINV9QPpN3i6uX7NLPbcVmHgp7vNv05xPWLI8b+2fgMOevl78lPWNIlx/qH4DDc/j3VZqMB68os5xVxaDwhXJsES7BYUM03BQO5PxORhhmcQPKKZNcc3NkMvyHIdVVEnXPnZxwhiuQ5Dqq7yzAQCCCDiCMQQdYjy0g0KjCCDQpehRFCd8N9xJBlWYhpuTPmqcaaM35CJyz7JMSj41w01+wU7IWO6IBFjXN0zP49VWTTCxJY1JNSTiSTmTxPiYs4AAoFa2AAcIw662Wq5iM5LLbnhfT1yjyt3XJfJDHsrnYaBZcev7QCPFymG4VsAM6SxKrMVTfpUKUJpeGVw3iDWlYh7UhEhkQXkE3c9NxRRlswqtZFF5blWhNdNxS5de2WSY01lEpmmMtD2SqEa359SWl1qbihS3eqak8cOIxsMHioB5nybkdzUDK5RTI0NreLiu+J8m4A7moH8aCi+W9VrSTJlS5rLOmhjNC0opY1AZh8ABOGbUFda+pGG6LEc9g4W4V223Pplkttnw3R4r3wxwtIpXbOm5+Dcsl8dxtznt8w2m1V6i8WNcDOauIHBa5nyHhapSUFBdRoWy1bVZJM7CB4qf/ABH3/Z3tr/gdm/8ATyf9i/xEn2bNFTv6yY/zPxK6Ee1zKpOkTcUyi1qsikIO08tc0Od9ad3UjTPLKOmZbFzRdmFcbGtkRAJeYN+AJz2O/vzx5WxNqC1S50p3YWh5d1aswRiKkMBWivlWmdK6mtXmZcy72xGjuA1N1423GmnwXVNyxlnsisHcBqaAVA+o00+C8e+NlmKkhKu8uVL1QC7kKFlFDgAKaU1rG6z4jC57rgXHXHyN62WZEgvdEiGgcTrjyBv68lFQOOP6D+8StVNhtbzf7LFPpBYpfQ4ddbLe5pU8oxVbOzupVaAfT9YzVaw2t2SEcP39ecEIph11qtlXgaVjBK9tbdUGlVI9yN3Pap1XB6mXRnPxGuCedMfDmIjbTnuwhUb4jhtuom1Zv+kh8LPE703VxA0yimqlrmbxbZWyyGmNiclX4mOQ5anwEdUnKumIoYPPkuuRlHTUYQxhmdAqSts5pjtMdizsaknUmLxDa1jQxooAr2IDITAG4C4L7bGsyzJ8lGoQ0xFNcqFhX8o8TEQshOcMgfZapjuQXvF5APtkOqKQb+7xi0zBKlmslDmO+2Pa/pGIHnEdZUiYDO0eO8fQdYqNsiz+xbxRB3nen7z+C8Ow96LRZRdR76aJMF4DlQgjkDSN81Z8CYPE4UOoXbNWTLzJq6tdRQHzuvX02pvpabQpUsstDmJYK1HixJNPAR5gWVAgurSp3v8ATBc8rZEtCPHTiO6jt01wGPADPwpxiSrqpJ3dvw9F9rRZGlm66uhIrRgVNDkaEVjW2I14q0gr1DMN7asddsar4FcaeuUbK3VWC0A8KyV9D+dYVWS0Uu681lBXHXKojBKyxoN/ssOtPOMg1WHtDbxmpPubZplZgrMSVMlkFgo7elAzAgZtEXaMRlGm4uB1w8heoa1YkFrWkUc4HM3/AABwXt2laFssiQjMTMRT9mGa6xJwZ8cUGNBrllWNEFhmIr3AXE40FRy3PpzXPLQjMxYjwO6TiQKjldidcua9G4250y3zPabVe6i9XHAzSNBwQZEjhQeFjlJQUF1GhZtW1WSTOwgeL5fz+zvc8qWFUKoAUAAACgAGAAGgiWAoqM5xcSTeSt4LCQRIIqk6RNxTKJtVjU3K3nlrmhzvrTu6kaZ5ZR0zLYuaLswrjY1siIBLzBvwBOex39+ePFsW2DapLymZhPK3cKfaAVqVX8SmY1AwxwNZiSwl4geB3a/A77aHLO5dUxIiXiCI0Dhr8DudNNM7lDlPl+UTJU8wrFceWsEqCRst+sGePOmEeeE4Lb2jcfVaax6WmtCss3mfWsAF6c4YYlfexSusdJa5syoOFWIAJ8zGuI7gaXnK9YdGZDhkm8NFbtldux9nJZpSypeQzOrE5sfExR5iO6PEL3fpUGamXzMUxH4+w0XsvRpoudRne7d17Y0srNCqgIoQcyc8OQ+kSlnzrJYOq2pKmLLtFkmHBzSa0wVbbe2Q9lmdXMpiLyke6w4j9KRZZWZZMM42+eytEvOwpqHWH8DkVzlby5+sY6SFva4Z3deqJiRQE6DiScMhA3C9Y4xXiOA1Un2ZuZaJoDMBKU/H7x/6RiPOkRUe1IEO4d7l9/2o+PbktDubVx2w+P2qu7Zej2UAOsnTGPyhU/WscMS2oh8LQOd/2UO63Yv8Ggc6n7Lt2TZdmsSNMVAt0Elz2moBjicuQjhiTEeacGE45ZLhizUzOODCccALh1uVV21tpm0TnmsDVjgPhAwAHIUi1QIAgQwwZequcpCZAhCG0Vp7rwMdfrG8DJe3Gp4gs3/Pl6/KFFnjHPrP7IjUwzMCFljqXYlHNcNc8YwAj3VuzUsTa3UWeXUsWu/ZqxpeBGbKPuwcq4tThnFGX7aM7CmZ+2+uQ5qBEn28dxIFM9jXI6kY5DmuhuNuc9vme02q91Fa44GaRoOCDIkch4T0pKCguo0LxatqskmdhA8Xy/n9ne55UsKoVQAoAAAFAAMgBwiWAoqM5xcam8reCwkESCJBEgiqTpE3FMom1WNSEredFzQ531p3eIGWmGUdMywoXNF2YVxsa2REAl5g34AnPY7+/PGHEC1ioA9qGLLpO4so0m8R3sxjUGFvljQ+D5djtocsMMJ1rv6U0dfDy/12/wDH25LjTBiOGcdgXbEF4GSH160gsm/roDzSXrByxDpeFl8jTCAxXp9zCQKL6WSd1bowzVgwHipB56R5iM42lpzuWtzA9hZrd1qryk2gOoZTVWAYEag5RRHMLSWuxC+eOYWOLXYhbFoxReVqWjNEXN2zseTagonLW6aggkEVzxHl9I6Zaaiy5JhnFdMvNRZckwziqn2pYzJmvLI91iMaE00OHEUMW6BFEWGHjNXyWiiLBbEF9R8NfVTrcHZaLJE8gGY5ND8IBK0HiSDjyiBtWYe6J2QwHqqzbsy50fsQbhTzJvUrvRE0UEsXoURQ3pJtrCVLlit12JY/00oPqa+QiasaE0xHPOI+qnLEgtc90Q4ig+NftTzUAiwK1XHrr4lYXOMnBYb4wvp65x5W3rmvmmUeitLMF0pFnWSomzVBY4y5R14THHwcB3uWfM57ohLGG7M/Qb75c1yxHGK7s4dwGJ02G+unNSrcbc57fM9ptV7qK1xwM0jQcEGRI5DwkZSUFBdRoUTatqskmdhA8Xy/n9ne55UsKoVQFUAAACgAGQAGQiWAoqM5xcSSalbwWEgiQRIIkESCJBFUnSJuKZRNqsa0Qdp5a4FDnfWnd4jTTDKOmZYULmi7MK42NbIiAS8wb8ATnsd/fnjC5ii1iq0FqGJAyncWA/F4jvZjGoMMD/TGh8Hy/jQ5csJs1lqAnuZH/HY/6+3Jcmh4fnhHXcu+jqYfZYFf5JjJosAuBNPMlGbjiOVIALLnHO8cqIoPPzjBIRrXDfz917LFbLQCsuVMmC8aKiOyipPAGmsaokKCave0XZkBcsaFCFYkVoPkLgFcFhllJaIzFmVQCTjUgYnHximxXB7y4CgJVIjPESI54FKnBfa9Hii1r4Wy1rLRnc0VQWPl+8bIcMxHBrcSvcOGYjgxuJVO2+2POmPMbAuS1M6cByAoPKLlChNhsDBkr9LwzBhiG26g0qeanPR5tC9JaUfeRrw8Vb/9V+oiCteDSIIgwPuPwqzbcEiMImo9R+FK70RNFCrW/GaJReDbVgW0SWlsMxVTwYZH1oTHRLRnQYgeOgumVjmBEDx57hVIFPP1wi3VCvga6mFes1rjXifyjNy8d6upWxJ418oxQL0XOpjXrJe+zSFkqJs0VZhWXKOvzt8nAd7lnoe90Q8DMsT9BvvlzXEXOiuLIRoMzpsN9dOeEs3F3Oe3zPabVXqK1xwM0jQcEGRPhQeEhKSgIF1GhRdq2qySZ2EDxfL+f2d7nlSgqhVAVQAAAKAAYAADIRLAUwVGc4uJc41JW8FhIIkESCJBEgiQRIIkEVSdIm4plE2qyLRB2nlrhcpjfWnd1I0zyyjpmWxc0XZhXGxrZEQCXmDfgCc9jv788YZhasRhaBiyjKd8wH4nEd7MY5wv/b3HwfLsdtDlndhPsd/SkB3/AE/l5/66acsOMMzz9GO1dIuJ681luPr+8AvTsK9fnmt1GA9eUeTitjR3QrA3K2IiItoYVmMOzXJBiMPE8eHnFftKbc5xgtwGO6qltTrnxTBbcBcdz9lKi0RNFBLUtGaIoV0hbUNFkLrR38RXAfv5CJuyJe8xTyCsNjSlWmO7kPr1zUKBibKsYNeuvXBerZVvaRNWYhxGY0IOan1+kao8FsaGWOXPMyzJhvZuw9ip9Zd7bO4F5ijaggmnmBSK/Es2O03CoVZi2NMsJDQHDYj2Xp/8Q2b8ZPz/AEpGr+ij/wCBXN/QTNacBXK2zvfLRCJJLzCKA0IA8ccTHXLWY9zqxLgu2XseKSDFuGmZ+ygv0/mJ5W+7X8rR849DBaX+Oq6MmSspRMmgMxxlyzr87/JwHe5Z8znOiHgYaDM/Qb75c1zRHmMTDYeZ02G+uTeale4u5z2+Z7Taq9RWuOBmkaDggyJ8KDwkZSVBAuo0KItW1WSTOwgeL5fz+zvc8qUFUKoCqoAAAoABgAAMhEsBS4KjOcXEucakreCwkESCJBEgiQRIIkESCJBEgiqTpE3FMotarIpuDtPLXNNb607upGmeWUdMy2Lmi7MK42NbIiAS8wb8ATnsd/fnjCWUWrtDC0jEgfe0zYD8TiO9mMa1hwTL3HwfL+N8uWE6B/TEB3gyP+PP/X25LlutMc46gcl2vaAOKtVgL5n1pGarAYOfWiszdnasppEpA6h1UKVJANQKHA5iKxOy0RsVziLia1VOtCVisjOcW3Ek1yXaLRw0UcuTtXeKTIN1iWfVVoSOeNB+sdkCRixhUCg1K75Wzo0wKtFBqbv2oXvVtlLSyFEKlQQS1KmtKDDQY/WJuRlXwAQ41qrBISMSVDuJ2OWS4oQcSKx21KlgwUxIqtCuNIzXNay0A8KyV9f3gCslop179BZQV8tRGCVljQbzksOtPPWMg1R7Q0VGaBfWf+IVQNAF3X29177PIWUomTQGJxlyzr87fJwHe5Z873mIeBhpqfoN/bmuNxdFcYbMMzpsN/bmpZuJua9vme02m91Fa44GaRoOCDIkcKDwkJWVBAuo0KKtW1WSTOwgeL5fz+zvdEqWFUKoAUAAACgAGAAGgiWAoqM5xcSTeVvBYSCJBEgiQRIIkESCJBEgiQRIIkEVSdIm4hlFrVZFNyt6ZLXNPnWnd1I0zyyjpmWxc0XZhXGxrZEQCXmDfgCc9jv788YQ49qBIwtGZGk2neA/E4jvZjHAxA/sG/wfL+NNOWE7Uy44T/08v9ef+vtyXLB44c/WMdVF1tcM7uvVYvY10H5wpknEK8WQ9V1bPvBPSV1auQuhpiBwB0HKOR8lCfE4yL1zRJKWiRO2cy/0O5C8EyQ6i8yuFOIYggGuOcdAew91pHJbGRYfFwNI+P2XxZtB/YR7AW1zq3D8Bbq/gTGCFsa8HAVWjGuP1jIC1uNTULN/z9esIUWeMc+s/siNTDMwIRjqXYlHNcMjnGAFl7q3YL32eUJSiZNUFjjLlnX52HwcB3uWeh7jEPAw3Zn6Df25rkMR0UmHDuAxOmw33y5qWbi7mvbn9otV7qK1xwM0jQcE0JHIeEhKyoIF1GhRNq2qySZ2EDxfL+f2d7olSwqhVACgAAAUAAyAHCJYCioznFxJN5W8FhIIkESCJBEgiQRIIkESCJBEgiQRIIkEVSdIm4hlE2qxqblb0yWuaa31+XiBlphlHTMtTvNF2YVxsa2REAl5g34AnPY7+/PGE4WgVAHXjEj8X5h/7nEd7MY5w/8A0bj4fb8e3JT7XmVuN8PL/X/8+3Jct8/KOoYLrf411N2UQ2qV1lLtTnT3rpuDHD3ruGXGOWdLxAdwY/St/ouS0OL+ncWY+tK3+lbgplICq0xZvaSh6wmlQKZvXLwGhpdFKhYZ1S1rmXHL8df+V+MCL2tdDuNRw89B9f8A7HXgbOm9hPskrQCtVByrmQK1CmtCc9I74ze8e8fXq6tylJtpq7vHHDT1yqKXBbzQCFBkBgWY4XakfauKHiQcB8tNccNqCSH0w12HXNeG59+lAMjQeEeW5OFcF9RJXt/YqSWUmlKdkq1BkCOWGPOPPEbu9kVrDjxt72R10I6zu0ouHtsDrBdW6Lq4eX+I7pavBea3qYky4w+8a3nzXKTKOor0zBdCVIWUomTACxxlyzr87D4eA73KOdzzEPAzzP0G/tzXPEJiuMNlwGJ02G+unPCWbibmPbn9otN7qK1xwM0jQcEGRPkPCQlZUEC6jQoi1bVZJM7CB4vl/P7O90SpYVQqgKoAAAFAAMgAMhEsBRUZzi4kk1K3gsJBEgiQRIIkESCJBEgiQRIIkESCJBEgiQRIIqk6RNxDKJtVkWiDtTJa9zW+tO7xGmmGUdMy1O83DMK5WNbIiAS8wb8ATnsd/fnjBXX2kVGE8YkD73iQPj4jXMY5xIPYXHw+349uSnL5cgE9zI/47H/X25LyWagYFx2daUJy0rhG59S08OK64jInD3KA619l6l2kzVWZMmGWAbowbHTA4fSNRgNbexoquZsuGd6G0A5n3pmvgs8XWvjHC72VpnjXDllHvgNRw+5W2IHVGmdcVsHFzIF73Ds3afrWMUPFssiDE4qYjnmtXnii3R26G9XIY4UppGQw1NcMl5EN/Gamv23WLbMUkXCxFBW9TPWnhGYYIHeXuH2gb3j9l9ZElZaiZMFScUlnX52+XgO9yjw9xeeBvmfoN/bmucudFcWQzQZnTYb66c8JduJuY9uf2i016itccDNI0HBBkT4UHh3ysqCBdRoUVatqskmdhA8Xy/n9ne6JMpUUKoCqoAAAoABgAAMhEsBTBUZzi4lzjUlbwWEgiQRIIkESCJBEgiQRIIkESCJBEgiQRIIkESCJBFUnSLuIZRa1WRaIO1Mlr3Nb607vEaZ5ZR0zLU7zcNFcrGtkRAJeYN+AJz2O/vzx4W7M+z2hhLtEus0uhFLq3zW6SWwIFCCQDjdqBUmtbnWRoLeKE6jaHU0zw9jlXSi75xsxLDigu7tCMzw53D0ByrfdRejbO4rraCUMuXIeZdUlsUvCoqOFQQMa5Rrl7XY6FRwJcBXDHrNa5S129jQgl4FTdj1mvFZdynYnrJ0uXLvMiNixmla4ogxIoDrj4xufarWjuNLjQEjCnMrdGtZgFGNJdQEjClddOqre27mMBekzkmopCuaFCtadog17FDeqDljlHmHajSaRGlpOGddueVNblshWww92K0tNLs67c8qa3Lew7lubR78uZJSYiuQ1LworMAON1uMYiWq0QcCHEGl2GIHqtExa7ODioWuc0kXYYgeoW28xssgskuSA3WM11grA0ACkN7wl4MbuFSSMoxJf1EWjnuupuPxXfLmvMkZiYo57rqY3jnsXZVwA3Xq3D3Me3P7Raa9RWuOBmkaDggyJ8KDwsMrKggZNC12rarJJnYQPF8v5/Z3uiVKCqFUBVUAAAUAAwAAGQiWApcFRnOLiXE1JW8FhIIkESCJBEgiQRIIkESCJBEgiQRIIkESCJBEgiQRIIkEVSdIu4hlFrVZF7HvTJa9zi607upGmeWUdMy1O83DRXKxrZEQCXmDfgCc9jv788eHZduS7TKuWqV1s5VorBirMMccM2WpPHOmeNafKRID+KC7hacRStPwV1xZJ8tF44L+FhN91afg+ma6u2WJdjQ0ljqpYXNJayw7FfnmXbgYZBTqI5ZcANG95rma0Fdm4kZ1XLA4RDBzdeSc3E0v2bidSRkVps+3OZku6QXYgEjEMiluuY/JeIC8WDEe8a5iwmBjq4D0P8RzpjoKDIJGgw2w31rQfGv8AEbGl50BocBTnztrSbKrdRJuTCWVSWLVF4i/Tug6anLLGOhsvFmHDtXVF2Xp17rfDlI004CI+rRjdSh0++nNercPcx7c/tFpvdRWuOBmkaDgmhPkPCwysqCBdRoS1bVZJM7CB4vl/P7O90SpYVQqgBQAAAKAAYAAaCJYCioznFxJJqVvBYSCJBEgiQRIIkESCJBEgiQRIIkESCJBEgiQRIIkESCJBEgiQRVJ0i7iGUWtVkU3K3pkte586/LxGnLKOmZanebhorjY1siIBLzBvwBOex39+ePB2bt8TUCzQxmpkVpedRiRjmcK0zwqMQIrcaTMNxczwnXI9fY3LqmZB0FxdCNGHXAHXrkblmft1JSs8tGEyYABfpWgya6MFXPDCp8Iw2UfEcGvNw06vPsvMORix3BkQjhbjTXSuZ+NBmvZuHuW9uf2i03hIBrjgZpGg4JoT5DwsErKgjRqzatqsk2dhA8Xy/n9ne6ZUsKoVQAoAAAFAAMgBoIlgKKjOcXEk3lbwWEgiQRIIkESCJBEgiQRIIkESCLyzrQwNABTzgi+ftbU0+h/mCL6m00pgTXh5wRBbPlMEWvtnynP0YItja/lMEX2lvUVpBEEwcoIs34IshoIswRIIkEVSdIu4hlFrVZF7HvTJa9zW+vy8RpphlHTMtTvNw0Vxsa2REAl5g34AnPY7+/PHnbh7lvbn9otN72etcSQZpGgOYXifIa01ysqHZUaum1bWZJs7GB4vRv528zvdMqWFUKoCqAAABQADIADIRKgUVGc4uJJNSt4LCQRIIkESCJBEgiQReb20cHzA9066wRYFtB7r8PdI/WCLPto+F/8AafWsEWFt6kgXXx+UwReqCJBEgiQRIIsQRZgiQRIIkESCJBEgiQRavkeUFkYrw7vf+Vkf/En/AGCPEPwBdE5/3D+Z910I9rmSCJBEgiQRIIkESCJBEgiQRIIkESC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pic1.ooopic.com/uploadfilepic/weili/2010-01-17/OOOPIC_yiyi5060_2010011783924f28e9c20ca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429000"/>
            <a:ext cx="2057400" cy="2057400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xQTEhQUExQWFhUXGRwaGRgYGBwYGhgaGxgYGRwcFxwaHCggHR0mHRwcITEiJSkrLi4uFx8zODQsNygtLiwBCgoKDg0OGxAQGy8kICQ0NC00NDQsLCwsLCw0NCwsLDQsLCwsLCwsLCwsLCwsLCwsLCwsLCwsLCwsLCwsLCwsLP/AABEIAMEBBAMBEQACEQEDEQH/xAAcAAACAwEBAQEAAAAAAAAAAAAEBQIDBgEHAAj/xABJEAABAwIEAwUFBAcGBAUFAAABAgMRACEEBRIxIkFRBhNhcYEykaGxwUJS0fAUIzNicqLhB3OCssLxFSQ0QxZTo7PDJWODkpP/xAAbAQADAQEBAQEAAAAAAAAAAAACAwQBAAUGB//EADsRAAIBAwMBBQYFBAECBwAAAAECAAMRIQQSMUETIlFhcQUygaGx8BSRwdHhIzNC8WJSchUkNEOCssL/2gAMAwEAAhEDEQA/AGWY4gDSD1j3V4S2zK6YlmIcHD941rrcx/W0cYHCAoHM86UWtmIY5n2JaIM8hzNgKWKVSq11F5ii5gWN7QsMykkqMCY5b9fI7Tyr2dPTNKnYnMspez6lbPEz6c5be41BTfieJJEeF5/EVUte/Ija/skobU2uY00IKWy2UqM3IM0IZtzE8dJBV07Ux3hOYfNnUK0pNiahWqQJ2wGaPDreKdSlUL6loTU0AjYPFLc6r1O+qqKhN8xFgTMF2mxjgcBkiq9Kvd3HkyinTA5jHKX1LbBUSaU2ahgsLGW4lRJAo9YAKd4xlksMTJFeFUAKDNoOyRz3MQwlJJI1WST7MhSQQozIMKBHW/SvV9m6ent7U3v08I2jS3my/wA9f2nnGaZklThKSI3m+8kGAep4vI+leo1jPcoB0Wx+/viU/pmqOnvgncAfa2Bv0igtHqbff3b7Ma4V0pAkwd1Hx35A+BnmPOjEUxDHA9JuOx+ZKdJQbqSmQY3AIBk9eJPxqarTRBcDmeTqqQTvDE1ulVtr0i6+EivFGe4DSkqG9ARUcixtMPeEzOXYtWq4mTS6m3fZOZyMFNlE2iVoKBe9PpowhnmQdJ08JJNbWFW39MRbcYiXFrH/AHCUn4V5FbTls1zY/KS1KYPvmKXcOFmxkdaiWlmy8SXsv+iHZOEoMC/hXraUqmOY9VG3HMOOVIJOrnVKaGlclpRTQAZgj2WpaCilVjyrG0qIDbrC2DpBsuwCXDqUBFS6XQkEs/EBaOdxlzmDbDo0ADxoi1I6gKkbYQfNMLKgvZSfcaorp3wx5EB0ubmMC2pcK1RbaqGpvU7wMLswczyk9rVEhSl6jPMdI4uInfe0cxVzKrcgS/YoFtv38I8yvtI0tQkEEkATAIvzBMAX3mLegQ2lU5XmKZLZ/mbLC4xAQpwKBbCZKgbCBJmvIrU3FQKwtJ9hdto5mOzHtUSVBSzBCu7KQLAyOKFRNiIv517ysoG1cT16Wj22IHr92ih19pawkLUeXENKYPSSYtvttastmU73RCbW9Mn9JE4JKBdalp1Ai45CRcD3j8KzYBOWs9Q4tc/6h2FzAp4kwLEQExMcgbG09evWK3daGdMGG0/WNsDmWslawJSR7N1H0Ppcm9/CgqIGIsJ59TRZAXHrNzgM2bW0kggdQbER16V5+rpOEuokFajUpuVOfMRmFIIknavODBj3ukSigZiLtRh0uABCb9Yr0tPXQXMaWtI5Rl60Jg3ohUUtgQGYEwg4BwqJCTFPrWqLttD7QT7AZY5qkiKhraIMvdhGoswf9pmbpWpDCAP1RVrVzKpIjwA+vhXoUVCUlTw+s9X2Xpyt6h68ekwqXL9aZeeowvL0PHlY9ay85aV+YbhXryQVG0TcQARcHlt7qAuBHmljGJtv7L8SBiSlRHEhQHK8tn1NvjSxdxYzy/bNPbSDDxH6z104ewvtTfw4nzHaTDdq8zlwoQZAsSOteLq9W1NyiGLqViMCF9mMrSlvvHIHO/IeNU6KgDT3vzDpVCqxvk+ES5qcjgPs+XX1qrT0t3ePHSaaxbMjmA7tUCrQLcRyG4il/EIcsdJ35jlc7mkVU34K3jGU2yplKMOmOC3Wo3oUqYugsYrs7HAtByAhcgQfnUtM7KlyLRZG17y9klR1E1XRoM7b3MNKRvuaWPTHWqzsXiNwOIAhYmU26iuIR1IB5mghp1oalb7V5mm9mbam4niZsvCXdor2WUEZhEQBYWDYWrynWoGsvERZuk8GQmvVJnqohM9Cyg4F7Bob7tCcSEmfslRSqbkEE6h6xIkWNNXaR5yOqtanUJzt+Uu7K4pIDzJcHdvYZ20AQpBJSq3MpKt7nSN4FS1UDWMewYMr7cgj4/f6zLZw2lDi0pKVJBgKSZSqALg86BhY8z3qVQtTuwyc+kWEmaMNJmDbozax50gSqSZVextAtMbTy50XaYsYaUbtf8ofhXxF1EbSOtxfzG9vdvPGovUyoUmPA+/2nwxm/K3vVIg726zfnSg28wqlE088/t+sJy7GLGqFHaBe1tPM7Rbbkb2FPW4k1ZlJFx95/mbjsdn6S6ll7ZcBKryFWtcDhM+lA9Cm5uRmePrtMCnaJ059Jr+0GJaYRqK0gbePpSH0wOEnlUkao1lmHzPtU6FQhSkiBGmRyB5G97X/AN6kpKgtzPY0+mpAZAPrFzPah/vEq79wqSbAk6eKTBg33Bg2tFab9JQ2lQi20W/IzUZH26cSUh8JWk80iF8hYWBv4cjcxRjjMk1Hs5Dc07j5ieZ9qWh+lvHUVBSyrVESFcU+d7+M0luZ7WkJ7BccDj0i4YW/WuzONQWlzeDNz05WvXbTCWuvEJawsxxXnptHXpah7K/WULXA6R12cYhS1agkiIIN7qBMRyBCfjUlanVK/wBLm88v2yKlamqUx1z06GbDG55iFpALhAFuExPmRUNWrrGFmuJ8qaTg2cWihbgRxrIAF77qPQDn8hzodPoHdgxwBH0NE1Z7DiDY3tUvEPBKGeEQCCohOk7EnUkAk/I9Jr1W06ObWP5kD5T1W9l6dcu1yOfvMc4Ptx3bIR3iVEJsEpJi5EBUX2HnNqrRVVbCC/s5S1lUgeszeZ9rH1KCkrE6RIkpJMgRxKtsbDwN5rSx6StNGiA7hj8/oPvjEVYfMlgyVAkkqAA9lRABNrydI8AZ51l7cyjsg5wDYfMRplmauTIUSZ4pURYAEH2j4C48LVoN+ZlenTA2/l92mvw2PS6ji06xvp2vceI6QelS6tUIG6eLqKarzx0kH81QiATAqS7VXCKcSUtva3SDO58gewsGntQZR3DDK292JsRmUOTO9Q7KhfcDEbTe8aozJOmQCDVSaykp2nBjVrKMEStPahuPKvQDLaPBEq/8TJVcEAUl73xAZiDieRJFpphnrqRe0vAsLUO0kylWW0uwWKLapHQj0IKT8DWqbTja0KdQlSEkWVcK8eYPqDH+HxpVjxKC/e8jBFprZrDE6yknatAucTlNhcwxFwT0pJW+ZerhQBKnV1qAjMGs4bEtYxOlJEJ57pBN4HPyt05Ue8iTGmCQbn84TleO0vJVJABmJ2vPPxpiN1MCtTDpt6xv2mztUMkL1yFEg3AuI9d/fG0y1nyLTy6GlALBhYzOYjMFrjUdpi5tJk85ub+ZNCWJltOkicCSGJWbajvPv/2oS0qp01ve00eWY1KWVKW8NalXTvwgE8rglVudlcpmjBxcmS1aRNQKiYA+f04l+MwYxLbz7KAkNK+0qErToulOozqkFQT+8RzFCdxbcBiJBejUWlUPI/I+dvyJ8pkjjCOlbcyh9gObyxrMFWj0iuJYQV7M5jVWAxISdSSE7qi5AndQTcDlJtcda6zdYa6mhgrz0+zJYVcAgKgCLztflHO/WtGILkuQSPGPmMcgpIW6kRsJSLgqBnUATyuN7GJkVrbD70jq6VmsdhPwP6ffnBM+7QI0NISm6dyk2soHTOxJEkmTeIO9cXAAAhafQvTJJ4+/scdYhZzhepEqJi0Ha4CT/Lad7zQdpLGoDabffX6yvHuFpwtq0q0m5TEG0gi297+Ucq4vbBiqa703ri8qbdCpv4+nM+NvpRCxnMzLbE53w8YjfxvtPLaaw2hhmJH3iMMmzQNrBUlKkm5BEgkXHjM7EG00IqgGHU0pqJg5mmy/NO+fWoEXKosEnTq1JmNzxm5veotYVqAbvGeR7T0gpUEv5fnbP0EMxuVhwyrYUukVpLa88de4LRViMvQmYplGoXaw4ho9zL8D2c72VwqE3Mbi3jVVOiGvbiOUDi9pX/x7DBJQEi3MmdQ/GsbSac8ieonswC11vBGXsIon7PrYyJ+dqfsS1hGt7PxgQlORtquhxJSetj60j8O/QyB9HUU2vPOUqCvwqogNHq1petwkRsLT4VzZFhCVgDeDOK6bUriGWLGP8n7P4t5lb7bRLTYJUq3Ick+0qYiQNxciCRuxubTjqqaEIxz99fvEXF5Mz7ulYu05ErqVLDYSJdhnAOYrkNuTDKBhiEvOawdA1aRqMchtP9fGsqHcLCFSbs/ePlA2d73rFQXzNdiciSxSgNtzy6eVc4A46wFc2z0l2TPJbX3ihqI9lBFlH96bQN/ShDBTD7N6gsMX6+HpBcYraOXLp5e6fWuE2vzf4SDaNvGizBUi0J7kiBuTyFCym9pRTcWJ8Ja6ABvfmPpc/maJkAExahJvbEfPdpdOBawrXCOIvaZSVyowmfKCTz4RYCD287QvEUulUV31DG5xtHhjn4Hj8/OZQia6Ftucy1sUs5lFMATWdmHGW096HHEvIk6U6YUmUp03STxaoi+x2plIKov1k2t7Woez2gqfXHz6WiXOEgOkpSEBXEEjYBVwBc7Ax6Vha5JjqKEIATfp8RLGMaoJCU6QQlSCQBJSqFQq14Ox3oN9oZoKWub2JB+I8ItxW1tprEPhD1HAvzIYdqbkxFNVb5MheptwBKV0FjDJE+S2a2xg3AyZeplQEk+m9FtbrMRkvYQnD4c225G29Z2RtHCsI+7PKShWpexkeh0iR1v8jU1WgKilTiR+0aB1SdmD5/HM0ySSZSoLR1SZ2ttvUFfRV6aYzPl6mlq0h3xBFYArVqBPlUtOo1IWBki1JTie0SsPg1tCC44VhQO6QoAA+NuVe/pagFHHWe7oND2u1zxz/E89JrbnifRkzqXLxWWJnCrY2noKcfhiBDqAmAEgpEgAbGdz41ZuXxnkinX6gzz5eV6EJVrkKB5RpNo1dUm48x5UsVPCTVNMyNa5MAWFc5j4VrXmqADCsmy9WIdQyiApxQSCTAEm5PgBehC3jDUCKWPAnoHa3P28CBgsuVBRZ572lKciCEkyBFyY2JgRBlr1NuFkum0/b/1a3XgTzpwFZJUSSSSSTJJNySeZpG609LsQ2LQzLUJChr9k2Mp1wJFwkkSfWh7Q3zGnRKUxz62j1t3SRofQ2iLAIWARETpSlQJ33O5O1FvseZtPTrsIamSfUfUkEfATN5m9pdXoHDJKfKTHOuQA5vEairWpME23wP5n2BxCTPeawo7KSRCRF5G6p6Aj12rdoiRWqk3IFvD7/mHOsFClNkS4kkETIEc5HKATNYUF7CXJqbpvHHzkW8IpSw2m6ipKQDbUsmAB74vW7BewgCremaj8ZPwlGPbVh3VNLgqQYVCgoA8xqSSD6H41u0jAiE1asL2Np1rHq+yN67I8Izt1b/EmFYfAvOLW2hCXHAkqhK0rJA30aVEKMXgSbGhC5I5nNqgFDZUccW/PH8ShI4RNosZ/PnQMLGXU33pifFrpXEGapEsbYV0t1NcAfCMDqOsMYbVp/dJ26nrHrWbGIjdyX85NxrUE3mAPratpLcRVapsa1pStYmADO3WucKPWMplrXY4nMY0ru/YVpQbqi2pVoJ5WHwrUUgXMjqVQz+9k9Iq/SSAQPlRgWXmTvV747pMIw4JBkbCw2+Q+fSlhgMSjsaj94Cxl7+HLUFYKZEiRuPAxBim2sLiTirc7SJ0PKIgJ3/PpQ7m8I5aac3jPBMAAQJVEwDJPUSLAbA87nzpl8RR7RjnA+X7kytThaUpSxxSCB4m+21Si4qd6WkKaYVDNf2LcS+IbUhtxJBUjTuk7lFyPwPnVtMhhieLr0NE965B4N/rHGPdAeIahSY5bggwQodRXke0tKpO5R6zwNXQIQPa15ku3mTOIU28tMBwQBzEbSOU03TUKiUxvn0PsPVXomi3Iz8Jjwi8GqFXOZ7LHFxPu6tyNMOBiL7MFrmFrYjbbekuuY2m2MwnLsKcRDQtBUSTASlEArUskcKUhMz7rmiTvHEh1hWku9vs+X5xf2wOHD4GDVLSUJBMKCVLEyUBZKo29rnPKKoJF7CeSi1Qt35+cByVStaglWklCgD11cJB8Ckmlkm2I0N0YX/jMqUCSSawypQSfKWtilGWUxCWhF64DrKQBxC8Y+tZCl+lo50NQsTcwqCIgIWLsWLitTEn1QuYMprh1ahMxp57TPSNx/vTul55huHtNH2VZTinHU4jEKQILsblxVyqNRA1RPWi2h8MZwrtp1BpoD09B+0hmGduoKNKgXEApQ/HH3ZCdIBO0CYJuNZFooFc/l1jK+lQ5AsGyR0uOfvjERJTNzWExqUxLmxQEyumBaGLxiob0hKFNzxoGhZmI1FO5HI+Jot3hEmgLkk3B6HI+cFYcJXpAUpaiLC8zt5kkimAXF4g1gjFen0hOMW4yQHGltk7BaFJnynetO4dJy6qi3W8rbzczsKy7CEKtNjYXjPDl0p74tK0ff0kDeLKIIF7TWXe27pKBWp/2lOfD7tK3HNKVEvN6gbpIVqJvtwwffXKTbBinrL2lmU+vSCoxgSrUg3G2q9+uwv8AKhtm945qu5Nnj4YnoObdv8MnBdzhkKS4UBscIQGyEhJdBG6iCQOfCJjY0NVULYTwaXsysa26qcXv438v3nmQNTEz3ha8a5LiEIcSpxOpIN08jYwCOYmPQHrWCwbPEfUDvTIQ2MadoszS+jhQG0p06UABKUzOogDqeflXPVBwsVS0hpjvncTfPJ8okU+RFuQv6CjDm0FaQ4jHLsyDMko1qMeAAnYfjTEPWI1ALnaDYfrFeOxinVlSuZsOlKN2a8eihFtLsFrSoFBIO0je9q4qVyIzerrZxibns/mRw7rjj60q4QVGBuYHqqE0qlW3MCes8bWUhXVEpi2Tb4f7iDtT2qOJcSGwrQmY18SlE9RyHQCqXrBsCP0mhFAEucn5RO3gVrQ46vgSmLkRqUQSEpnc8/KgA3C5lLVdrKlPJP0luW5eSnvD7INxE2rFXN+kfUqle51M1zWXtQCLz13qTUU33kgz5fXNWFWxMy6MyaW33KMKvW4RLiHOJSQTbQlsI0g7wBtvzFy7Ti3P34T0aq1FO9qgNuhHHzJmUcSa69hNY3axnzdr1hhoLZjF1xJgiJ5wDHpNcbWjaPNpxtIPOs2g9ZWCb8Rm3ptYEe/wptgRFFiCcyOLTabxt5Cl1FxeNo1he14pSCtRihVDwIqpVBa5kXkpAgXVzPIeVEbAWiCCxv0ncGkzaltnAlGmXbcmEYgSmTNufLb+lYgMdXttvcePwlIAmD8CDRhQeYhXFsQppLZi8fWiKJfmYlSoBxOPkEEykAbcifTf6UDd7jiN3hBm9zNx2BGWJYW5i1IU7zQ4nZA27uQdRt9m+3W7qZS3e5nj61dVvApA2Ph19f5xMt2vxuHfxKl4ZkNNQABEaiN1FIsmeg6Sbk0uoQWusu0dB0phapufpAMIhGoa5089MT6Tb0pXJzPRCWXuWv5zW5G5hm1B1Lzg0GI7gArEGQsha0lKgdJB3vanIEGQePKSV/xDjsygN/8Alx6YBuOREfanEl3u0yO6Tq7pISkaEkyRIEkySCTvpBoe0JmHQoDcjvHnJ5/nn4xCjAkGZIFvxrjWHFsxaaG7W3m0IxDexte/lcjb8/KuAuLyh2sxXwnMOgaoNEq5sYBawuIVg0Sb2SNz0oFTcfKWGpsHnGmNwWhB1EgrSlSQRBieYJsDczsSCORjmpWN4tdWHO1ehzLMJlKnmSpCk8O4UqNIsbkjSbSQAon5USISslOp7KoBUH89OOflJZxkWllLupfECU8A0QDtrCyDJn2Z3o1TaMmKbUNUqFUA8/H8rdOt5k+9Wn7JIrAQesJnqocrcR3hMO4lQK21g/Z5cXKaGqu0EvxDTVJUSyn1v4TTY7LknCqSmS7IUT1POvNTU0qhA4M8PSe1N2tu2Baw9Ja27h8Hl2tqP0tw6FKN1J2KgnokCPOvXFkS45l7LVr6va/uDPlMbi8ydd/aOKX/ABEkdNvKkuxbmevSpU6ZuigTYf2dDDqS+HmwowACTsDbh6GedM06qQQZH7VNW6GmbSp14IJCSdPKd48ajeo6sQMieNr0qGrc+AirI+1qmsMrD2gtrAUbwT3hA0xBkkb28KuWrZbR9XQ9pV7TzGPyvMo7JuaTuJnoGkFwI57L5e244VOEJbbTrWVAkQCIBAuQVECBczHOnIF5Mnr7goC5JwJztN+jKUkYYkiOIlKkyqei3Fn1tvtS2K37sbSpVmQit8OP0AiNDShsaEsvUTVoVge60dZfkuIW2VgQJASVSnXOuNPI3Tp81Ac6Yvu3AgPVZHCs1/HjH3e/pAc1edQdDmodUnrH2h1861T0MGs22xtcHqPv+IIxiyNrT4GPO1aMRfb3HumSwhUoKOkQIsTf0G5H9OtDsAGJy6i72cWEZYLURI0AEgSVJChcCQkmee8RY9KG5t0lm7wBNvI2g2NWSe7NkpNwCDzuSdifK1cpsAIFS7i56wZ5Go8MgQBHTw8fOsLQEoFvKRTh1ferC48Ia6Wpf38RvlOTodQ4px9LGlJKCtKj3igPYGn02BjUK1bEZNoNYNTICAsT8v8Afw4giZjygfn3Uu8ut4+EgE13EJRCW2zvcDyrgDzGqwvYQnDoJ2nxodrHiVKyjmdzBtRbCoJShQQTFgVayB5mCfStQG3pJ9Q6qQL5OfkIClZMTy/P58qIgxdMgRrgsuddQ6ppCyhKTfcTaEm0FZFgBeSPKjog5txJfaNSkoXeRux+X7TOIfWD+TTAfOR7ql7WmnwASzh+/fAWt1Kgy0ocMXR3qusEKgdUyYlJrsAXOZxepVqdkuLZJHPp9/vEqXDtMgCBPK826Uo+E9NRbiWIoSBKkuZ7h2Vw7TmBaTr71OjTKoBT1QY2A2i+w3q2mAUAnyesNRNUxttN+k8s7VZYMLiToKVImU7LHkeR6H/apmBU2n0GnqdtRBODx4Rxl3aDCpaJ/RmkuqSUrhJiPCdpIGxtR9pTtcjMlOirmpt3naMjMqVjEhqUkydQ8bSB8Irw6mlHa3HE8XU6ZaeuCeJBmRxJMCf6+tepnE+sYrm0obTNaFJ4gbrQ/COLRdKimRy53msO6ne0oCpUsDmHtvmBJ5UsC+Z5PtJlWtbymdbbhMxH1uf6e6qioCkmZSJ3WkMaNITBuRJ8J5H886FRaBWqE8QrBYhQZKfvGVf4bAjxuR61jOeI6hTuFduRf7+UpVe5oLygDwkkihJjUWabB57/AMmcK4SEySIE2IUoAzyDkHlThUHZlWklTRH8QKyD7x+kzeNQNKfj7z9IpVMyjVJcfGCpbot0nFMWjDGYIJZYeQSlSgsKhX2kLHs8wdK0mPUbwGXsAZGyXqPTIuMfkR+4l3ZrFspcR3zSXE7XJASdVlkD2gBuk2NddQcjEaBVakVRrEfMeEpzm6grSEnbSNkxaB4SD1sdzvQbukeaQ2gg38/HrA0ChN4xLCXobJ5GuKmOUqIRrUEaZOkmdPKdpjyrDcLGdmhbdbPjJYLC6yY1Ex9lJVEQZsLAcz401AOZFXqhWtj4kCQDoBiRR9oAczthaFsPpNifhXdovjO7JlzDGWAoFadOhMapOkSdtXhPvi01wK2usb2jJZW5PHX8oKrOXZKUOrQgkEhKikEgBOogRePdNL7Rr4xD/DU6lmdQSOPrCm8mWlsOvcCHEy1qIJcO8CDIsZGoAGwtINcFxdvhJ6lZC2ylkqc+X2fCLsdmrhZGHBhpC1LCQIJUbSrqQJAnaTRB2ttgtp6e/tWyxFv9RUg1hyIaGxhj7pXEmwEDwHh7qwtcxy0Qt7DmVAUN4wCXNihMoQWj7Is7WwFIElCiCUyRcAj5H3pT0rUq7BB1OjSuQ3BH39/GdxL/AOkFZKQJKlWFp0jqbbVi1LteY9AU0Cg+H384K3lqi3qIIJslIuVEm0eNOandbyH8WFq2Bx1PhHTHZDFKjSElX3SoBU/w70gaeq2bT5bXVmrag1V46fCKO1+QYjClHeo067zqCgTvFuYFPIdVAYT3dFqfxAx7w6TOtFY5e6llrcGX0xUv3ljnKm9SVgAlRiOg8a6/dN+Z1fUCiQzGw+cNZwUi/K3urkWwny+q1Br1S5mbL3d7iT0kED3U7dieyzX4gmIfK1alf0A6ChJJi1UDiMMueT3ZQRxapnwNj7q5QLxyFp84xFC1OWo4Mkw1JvYUIpkmNNQAYhicL0vyj60zshMFboYFj0wY9b9OXvEH1pW23EGpU3C0pQ2TyNaFJg3Al77qg33R9kKKgPEgJJnyA91aQQLGLKqzbxza0Gw7f58q4i9p1EbbyeYy3pFiqAY3gG8Hx8KJF2nMDU1yygJ4yjFYnu1lKk6VDdMzpPMe/ly2pgUjiQrrUAG43ljeYiJ5Vne8JQNZR4ufyhP/ABIXOiVciTwp9I4j528KWxvzHdoxFlOPr+0N7J4Fbr6Uoe7kmxc1adINjsQTYTA6XgAkam5m5ia4pUqZZl3X+N5V2gwzQxDiWCVNoUpKVmCVgKPEopsrwI3ATQ1H2my8R2l0pqIHqCzH4W/b08Z9l2BUs6UgE3MlMwOpsYH4+NLFR2O0S38HRp99z84Xj8tdSNOkgCCY1aSYgKv6idr8q0lhgiaiUz3la/ra48v4itAro1I+zXMA7h2Uk3bASBMxACTA5AgA+lMc3QeUjoUTT1Dm2D/v+IuXl63GlOgSlBCVG1pAibzHibeNGg3C8TWqrTqbD1gGGbhV494olGcwHsR3TCjhyU67EBUKgzHMT53jyPSlstjulVKqMJniSS2DyotoMPKy4YQRbfx2oSmMQ1rEHMkw0CQL+Y5fn6VgpC0pNQ8wx5lTZ0HmoKVGwBTaem9IZSpIixWR+8OgMZqUcESQ6hSikhCgS5oJAMXA0zyIq4HYcmeI+m/Ed4A26ji+efOBdnMe2XS9isQ6FJuCCoqIH2QRtO3lQ06g5Yxuq0zBNlFBYxf2lz1eLdK1SEiyEz7Kfx6mlVKu8ynR6RdMlhyeYrQqlNmW02zNoxjWUsMlDSULIOogmSU7yCedPYqqAgTyq+keu7h2Jtx5SllYjzvSw6ifMkbSVMyLmH71IUkSsCFjbaAFD0sfEeNOprcXnu1T2b2bjpFpRWFTCFjxCGQPH89KKw5hgGXZl3jWjWDxoCx4pJUAfhXZ8YldVYsQLgG0oazCss/lHLrUbG0xk1jVoN0SRy8duXiK4MQcznrCovcBgjz5UpRUqSTebVtwI2na1hLG3awOPGN7PwlmIcbKZUqI5blXh8N/GtYBusmqVTRxbmV5e6tUhtOwkmwAAG5JsPM0F24EMPTtmUvuLadJSogyeK4JE8jAUJiJgG/K9atwbyfVKXQDx+/Hp4QVGFSTOkDwEn3kn+lY9U9J2m9nre75jPL8E0pUOK7tJB4tOoA8pAIPrelKwJsxno1dPtXdTW/lx+krxYTYBKQRAlMgKAAEkHmYkm0zW792In8MaZuDg9JwCBB6mfHb8+poWFmsZTTFxcTqKCUrCWHCLgkeRih8ZSLHBj17tBiXUhC3VrSOU7j2b2kjrO/nRms5xeJXQ6amSyqAfoef9ROrC24fj9Kf2eMSbtrObziEAkIA4lQkHxJi/hWlVtbrMZnA33wMxrgsfodJGsOKT3Z0jVNvZCAeJRPDcgCAb7UVM2GZ5tVG7O+COf5v4fWZzNMKlLy0tqJSkxJi5FiRFomY8Iri202m0qTVgHbBOcQrKGyFaUjVrhJST7UkQJ5X50oO156H4amq7iSLZvzaPc0yAsK0hYKoCigkSAQTumUk22npTSAnMkXVGou8jA6/wfWL8OsqkJQpUb6U6o6bV24XtH3UC5IHxjrC90zd65TdLI9omBZw7ITN+KCYPqy4Elaq9T+3169B6eJ9IDmOJGk8YU44rW4oeyLmEp8ppLiy55Mr01MswuLKosPE+Zi5Ta1BSADbij61OoJa0vqOiLuPpJYHBlfAE8V48Rzn6U4UhIqlYJ3r4gDmHIUQRFCKebQ2qi1xPu6iL0RRbZM6m5JwIXh2jKd4POkOpBEdUrKtJiegj9jBAi5qDUs4fE/O6j3YzKYLGpaJUUaxEEFSk2O90GZiY8YMGK9lXE+t1aF0t/MBzxktvLSkBMHYLDqbiRpWNxBFGQAZ5ivVZQVPyhGUYpxpIdSQlc6UmASIgymRwna+9z40LNbIllFTVBWoJzG4hTq1OOGVq3MATaNgAOVJZrm5liUVRdqjEoQK4wlFukbOwGG5QAbmYEqEqgk72JH5AgiAEEWhY1z4fQ4ip9mVT1rFcgQ62lUvcSKmTFvr7/pW7xfIi20r27rH85YcKUSlQHEkG5B3AUCDyMfOK3f4xf4ZeQTzJ4R8NhX35gTdOkpUNQ6KBiPPwuQNhBsd9jx9/IxiMInEBRQo60pSUpVA1AJOtKYAkhUQALhXhNZ73EJmKWLjBPP0JgyGAN5rDTF56CGwxC0MCJHIc/rXdkIQrEYlbrQSnUY9knpAFhz5mPeOtCqdRE6iutyD0+/lOZZiEOIU1ELnUknZUwCnzsCOtxuRTAoyDJfxI7QMOOPTz/eWIYAN03HWs2DqJ6G4kYMKDYUADatKhhaajlDeScSUJJ5JFvEkwD5/hQkBVMf2wOOplOFxCSQnYmw/IrUqKcSSsjKC3MIxGD7hwLcUkGykoPtEjaRuEzeecQPDWSz3Jk6antaZRR5E+H8xficPr4grVaSRfiub+d71jLc4htU2WBFv2gbLUmJArAlzaGz7eksYN6EAE2laMbZmhynBhToDighJBJWo2kAmPXp4is7Ml9pkusq3oHZk+Hxnez+IbGFeS4QOKdyIsANvHlRJuLYPEi1tNlrK6jmJ8Piv1bhO9iLb8SR8q4nvgy6103W4nMAdagop4ZAMkJ3MczNcVudx4HnNOqCJYA39JvMqy5OtZWACY22AFgKgXVNUr2AtPkq/tR6zbVuAIkxWVE4twMr0JQAqd+I3gV6DsVOTPVoa8JpVasu6+PhIZg0uEBWkrUqCQPUxWmtxMTV0irNTvYeMEcwTKlpHHcxcc/SsDUqmfCUabWu9MuLY5h2aYAtqbSInkBy6zQsQxuOJ5uo17VVKDg8xu3gTAoCaY6zyTTmEzRKUhBaICXWwVJBnSZ4kyZVplIMEn13prECxHWfVU1ZyQ/Kn8/A24vFAaoST0hilfmHs4X9UTzSqCOcKEg/A1pVuYVNlU7fH7/WUhul+Qle20Iaw072o1pk8zGYLxJLagGZ8OkUfZ2BJiDWDMAJW62QYIg9KSVMrBUjmTbwyj4edEEJmdooknWTwiBO0jnJ59d64pa0wEG5EoGGBUQpNxVCLdczytS/fJBxCMYz3QRCiFE6pEhSQPZg/GfAVjCxm037RCDxa3r4zrmZhV1oudyk6ZPMkRE+UUJeUU1amvdOPP9/9yX6elKNWgqBOxMRvHIg3E1gcHEGs1QKGGIqx2NU7uIG8TMnqTzrSZMQX5nGUxSmuZZRUKJr2MWh9xpCQLjmDq9k2KvtaSLKO4VBnSDTC9+JNseijMT+35dL34/eWPBtp5LXEVyNUpEJBggiDfhN5AiOdEjYueZqaio6FyLAefMI7ToQlISJ06CTETqmAb2/JoGa5zxN0ju6s3W8yn6esSG+AH7pMgdAomR6VnaWFlxHnT9p75JgbeETMxegNVo6loaQPE1L2ADTGGcaUnWuZiL6vsrsNoiDPtGDamElVVrwKdNHq1UZcD9Oo9YD3bWvhURYe0kgXAJiJO9r04bb3ESvbbbMPmP4l7GHZiSuDeAEEkx8I9aDcixtq/UY8zaSC0vNFAHECCkAKUrmVmwg2udvZECgDbsf7j2UUTv58TwPL0lOAwC1t8OrSvUCEKA2iNYURabg1yA2uOD4Wia1amXs5AK+I8fCQTl7rOrvWl6FokKixmI0k2PLaawr/ANWIRqgkrSN/T9RzDez69OJaDYCSopQdfEOPhM2tvy2rkIDi0pq0w+mYv0zjHGZp8CpLffIfWlsoVYKOmP3UjzHxpfYf1CwtifOa/S9oUekt9w+zKuyOIQoKBgrdWTPhsB7qSz3axg+0qbU9lMqQAAPj1kO1mWKQ6O7MkJ1eUmK51PSQsdtAgdTFeFUSEnZUwaGkgMVSN0h6wV4gA3gVVsuLCaBmPASLRWDSp1jNgnlowZJA6kfG1OamLYn0wqHJMji8OUG4iZ8OZH0+NcoNplKordYyyFgr1SCURBUPsGZCvSNuhPOKYuZPqnVLW5+vlKHcGobQpPVNwfw9b1hFpWlVX62Mg0ayOK4j/KsncWlTgRrCBIT94+W5HP0gUfSeRqHpq4W9rzPuBWolXtEkmep3oJ6ibSotxCGEKURpBJ8BNdM3KvJmryjI1J0reEFU6RubcyOg6c64sBPM1GrVzspH4ynIuzntqWuVypKdQsFRIUrfVvS/xADbTItVX2sqgYIviZ44BScRGIB5g6tpggTH2Z6Uwrcz0RUU0bU5PtZlSGlp7oQNKdQ6EgET5j60Jp2m6SsXFjKsqYCm1JVp40aU6ttZcMX5GEqg9YHOgpKC5vC1zEU1K9Cfyx/ES9xBIUIIMEbR504qIFO5yJYpkyNI91LqKb4lNM/9U0fZ7AqS6wpQI49InnwLUqOoFr/vVxTA8ojU11KMo+8i0ZZj2edezFxSU/q0Fsk+TSD8xFAEa1xJaWqRKAU85+sG7U+1pkEhNwCDuoi8VxU3lmgP9Nj5zLBq9qwpmekvGYQjD2mb1vZY5hLV71pehkkQJkCYuZuBb5+lY6dFMfvA7x44jHDYdK0TphQsLxMW5zJptNtw4kFZWR+6bgxcMwU0olEbKTO8FQAUYnoYva59ADFSSIVdFqqKbdLQbB4koJMJMgjiExPMePjQFreEcF3YJIHr94h+XYlvZ0LIJ9pBEjf7KgQoTylO+9cHtzeMqUWfKW9CMfmMj5z0bI+zbTwcdOKL6XUkRp0QSI1LBKuMRa24mq1TeLk3E+d1OrejtpilsKn1+A4wYlyDADDZigJKXEEKhQ+zwnlNlCCI8ZFiKTTXbVA5npaqua+iJN1OMeP8df8AUXdv8Yh5wqEakkCR0P2VeKT8CKys43WEZoaDU6QJ4++PWF/2b5gyjvQ4gEkCF8wDaAeV4PrW6fYQQRE+1qVWoF2nHhCcXj1LcfWi4BCAFbwP96h1D9me7PB1tM0gFivLUBTkkRF67TVNxMho8G8lkiSrEOKmwtVDV1pnvHmNBmjU4afujLCZTKOzq5St6w+7uZHXpf1ttWs6rz1no6rXr7iDJmkzrDNvaULbSQCBOx3vBFISqxJBnmUqjo91NpncvyMlTY7zSdGoaBGkGJFyd5EzRtqLcDiWVK9gxtfNszVYbs8wgpcAJdkDVMTNjIEDY9KSmpNR9tpL+LqMuy+Jdjuw2HKw6S4CTqUAQEmTMREgcrV6q0gQJi+0ayrsx+0qyxnu14yAAnUmAOndpAilsoO4RzvvFH0N/wA5R20wbQwqllCe84QFQNV1pG++01PWfbUCzPZ9R31AUHBv+sqZTGDZSZlwpUY6AA0uqx6RmoUCq/gDaN8WnUppKTp0oNxyJv8ASgXiIpkLm04plOhPVSp/lA+lKq+/FVWvby/mV9oMMlTDioBUlPCeYj+tFvZbAR+le1ZFPXmJs9yFa25bTxwJv7Y3jpIJJHqKbSq7jtPMZptUqVCG4ufhMhiMORhwCIOtIINjYv2Pvpg94z2gwaoPQ/8A5hGTYQPupQ5eftfagC1+frR7jaJ1SLTQsmPpNdk3YEhaVOqSG94A4iNxfb87UBrBcWnm1NbcWF7yrNcrS3mDIbUV6RqVMANpOpKEp6kmTAvz6mt7QuOJtNr0WLdePM8n8pme2ONKcbiEXKFaNSJOk/qm7wOdhfwpW4gW6T0dDTV6Sm3eF89eT8oiUJKtNgdgbxedxHyoDUF+J6iad7Yb5QosglKWwpSiRewmQLBMbzN5vREgnu8wqa1FUtUsB99f4jFjBhDim8Se5Ui5CgT7o3tcRvTkbo2JNUfcgeiNwM5js1aRKcMFSfadUIJAiyRyBiTQvUUe7zCo0naxrcDgfvD8hz8d0pp24nhOhJAk89lTPMH0pdMKNx6xeo0h7TtKfxyf9TNZlhS26tBMkKN+vOa7k2j6bB0DSpDZrjTaMVgJcEEb0tlPWVUnB4jfLc6eYGlCgB0N4IUFW6XG2xp1M1FFhE1tNQrHcwksfiHLqUsyFAgp4Y1JgxG1kxFYQQ92MxOzsFUfnn75g+Iw0NpUTPeDUAd7E++fpQinkN4wauoBPZjpO5Th1gkg6fDrzuKaiMM8TqlWmbDmOMqXoQdZhSiVGTUdVdwuZ8z7WqLUqd3pI4dyO8UDaKXpqZBJnkJzBskxvdpUs8zS9fSL7SOkN2tL3c+kyKrpVbIA0zexmtDIQjTF+8Uo+qtR/PjQjgN5SqpUuQx6KPkLRaXZURMwqf5Sa2ie8ZNpzua0vwTUvsiP+0r/AOOsOd0qvemw8x9I8LULbH7w+p+lBpltVMQQBGSwdAmvcoBgmZK3MVfoqZcPNa0z6JH4ClsbuR5ytG7gJ6Axf28fb/Q0oAlwuI84BJ+lS1wO185b7IH9YHyMnisKE9wj7iEj4AfSlPzFu+9ifEky9kgqJ5SoegTFcIo4xIuiS2B0+poaguwgHmV490glszx6Y/8A2FYQd02kL1d3h+0YOOE3i0/KltziIK+EzucZOcW84lKgmFIUSRMgNwbdbzVKPbJnp0qxooht0P1lnZPDJ/Rkr0JSsncXMaoEmlPUbtgvSZq3Je1zx85t0OjSJOwiiuDIQDeebZjhlf8AFg4TZSjpE7pDMCB6GmKCc9J6wqD8Js++Zme2RnHP+afg2gUsz0fZo/oj4/UxW2KCewkcYTMG0qnuAYSkJ0rWkpWBBVIP2jJI8RERdqbb32/7iKlF2Xbv6nkAi3hby8ZzNcxXiCC6kawkJBAIlMQNV7kbz5zNcXLHvCJGmTTr/TOL59YnQiu7O8futDcuJSsWBkxfxrrbZrruW98R/wBqsm0rS6kSFIRPgdImfSPjTwoJvPH0upwaZ8TE7ODJ2orXlPbBeZd3BForLQxVHN5DD4NRXxTpGxj51wUgwm1Kle7zD8TgioI73gRqKjPtGwASBuISLz97wpdUg8/zITrUoE7O83HxheBwycQCpXCBZAG2kbeVcldCbeEk1GrOmqbDknJ9TCsMEJVpTc8z5XtRNVHCxJ1zMQBKcZhWHFEKJCxaxjapdlzeebUQM1yYPj8OlnDq0nenWsIKLaKBr7tLce1WFd3M1ppcHgGQhOpF4vWmmh5E5dtuIzzx8hklIOpS9NuQsfpUrNajiY5PZqPvmAZU0q+oEK4hB3sn+tDp7gMTC0oIa58RNFlaAHcEr76HZ8wERTRYXMpK91/UfrGmOUNSTEGVn3J/rQ6XLMZNCsSeFPkPlXuobqJKeYoU9DqU8jPvAFIB/rGVd3sDc5mfz1oqxLAIsXm7eEKJqar/AHbyv2e21ah/4n9IyxWI41KNwJPupB5mbcgCFYZGlDYPNKlH1H9aEX2kxDk94y1CQEBXMA/MmiPIMH/KC4hzWUEi4I+dCt5tFSCYb3huBtJn30BWxmdnm8EyYTiHvMD+VJpxGLSmqLInofrBsmY0NoSNkgj1Dqh9KUwvWBgO29ixjNeH4jJMEmpam5XMWGIMQ5rlhTjcK6JKTqSrwIQuCfMfKvUpnuWlaVAaTKfX5iY3tOica9Mbi58EJ/CuRRaetoatqIA6X+sEZbB5Cu2r4T0tzDrLF4W1hXbLcRy1RfMLweBWQSlJ4UEzHUgfU+41pXcRJ9RVX3SeTAxgSORottoXaCNcvyshQWoaQJufL41jBR3jJ6+rRE235m4xyD3KrA8DRjqNMEfE0pmK8T5pyQ5IPUxHhcE0lJUUqQVSBxbeItvRrXv0jquofsgzRbhSQlZKiSFhAWriKhClDeeUe6kVaz2uptDrvYpY4Kg2jd0ThVKBAXMJUAARY7Rz8aIVqmwEmJpVNtVd2ReZPEKKmkD0qUX3G89dqI/8RPhz8p3DYtemEC3yoVOx89Z4eoqdpXZj1M72aCjiHComEoJ95A+U1ctrQhYSvAY1LxKSdKtRvXFbiIfMt7RL0tobmfGsAIxMRbCaLsNkyXh3rh2skU9EBzFNUIMcY/AqCyEpMeVAyXMIPeceeLbS1EBQJGmNxY3NRv3aQhsQKYtzBsK4ZQtW5Son4JrlNqBaFTbAJlmVYvSrCz9hKvWf9qNRkmUuffXz/eNn8Z3hWRslC/iBTaQkpjTEWAHhXqrhRIzzFzmGCnAr7pt7gDU9IbnJjqmFAibFuleOZRHsKKvc2ukP/cMsoG1J/T9R+0vzVoAhPNagkfM/AGpc3MZTzdvCXYtRBUn7rfzowMSc5hOHP6tNp3HxNc/Ey0pxDVgY2I+YoRzGLLEYhJJA3k0JPetFl82lWQnS5iFevuSgU04BMdXOEHl+pi7LcaNKbe2XLG2zy1Uv/wBxfSLtY2jA5w2cR3IMqkiPKZoezu0EWnRmaHHHG0m7ZAPviqOJqmYrtdhEfpCj3qQSZ0q4eXWCPfFEjCwE9HSalKYs0W4ZiV6AQT0F58qZtnsjULs3dI5y3CNKUE94lSuYSdUecW95rtyjrIavtJf8ZpkZzh8OhKIAUpIVBuTIm/vqarVzmeTqHZqhueJlXMSt520gFY0jpvUi13diAZR7MYk1A5v3TNE4iNCVDUUtm55Ei/rTyMAGShlDqDG2Inu4H/lI/wBNbVNwwHlNb3z6xXmmF1I0/aj50o4xNri6AQTC5WUMEKgnWD6Q4B8IpGuYpQUjx/eBqagLLs4AA/IZ+cuQlKsMmYH6y3pNOpMTSUmADusYFlGVJ1rKthrA9VFI+Gqm22sSZ6utrEjcOWVR8s/pMxiU9w44hJ8vKh7pN54pJGTCsrOnDYhznEfA/VQpqNcGPDXGJjsMCFpjeafMaNsyelxE3AifGgXmdawmybzpCnWU4RMGRKAInwpl84kp5mmx+ZYpKoDVo8KBt15xJlOMcCWl/wAQT8k1HUN6bRp6wdxEkJiIQB/N/Smbf6W2MK7cQFqYROwSRPiCqflRqJRVHeaH5KvU08Tvt8U0ynxJOs0Ly5Unyr0C1lkwF2gDKzqTBsSon4RSKPda0fqGDfSLwzGOQReUuK8oCB/qpBN3Yx9DNBj5gfUw3ECVoB6yPDl+NInC8j3UuuE7KTb30d+Zgh+DWA3p5yfnWOcCCZXjmYQDPMfMUtCSZtMknMFaCSsxukkn31yg7iTFqDugH6UG0YhX3iAPUgfSjqe4ZTVzt9P3i9LkLwo+8t36n60KplG8otfCUZK3/wDU8Y4r2Wisz0kk/IGmgZnDCxd2AxJXiMQo7qhXvcn61vQzQLWER9tcQVYx4H7KikelCBOW9pqMmHd4Ev8ANLUJ8ZHP1Hxrm8JZVf8ApBB6/f5xF2UdWp9Mbc/Ef70hUAYSdEuwmpdQxcvJE6GwCf7tO1a1RNxQ8xGquKzW8ZZkGCSp9BRGkXPuIHxNT6dQKhsYemqhA46kfrAcwzI/pLt7XSPQRXPULOR0gAX1AB8RNikXSn/7Sfkn8Ksb3m+Eob3/AIwRnCl1zUDaam5MJ2EvxOFkqH2YT7+L8aOqgZADJrA4MQ5xhSG2G0feWflQVVuihYDg3CidzBaktwn7xk+iT/qPvodYSoFpTqGayen8TJZq2mQtRuPjSKBYqZMbkWksyejLZFu8X/q/BNenRTaADDsQoEx+FXxT0qkgAQNxJh+LVJCgaUuIw8SWW5gW1BwGFpMg0d7HEUVvzNq32+ccAUoCYisLZgimZ6dmmRtogSohQUbx7SYKeXWt/DovxgK5MFZyVtWMcbVqhLaDY3CrfC9F2Sk2MI1G23i3LMpaUWkqBM4l9tVyJSkrjbY3oVpr85RWqNk+S/pDcxyxpjv0NJ0pCUmJJuSCd/SjKgGw8JOrEgExzjcmTCSkkKVCetiL/CnHItAptZrmD4bIOJSNfsReN5FauGJgs1wIpeyktY5pBUFFbbpBiN1t29Knan3vWV0m/wDLt5EfrDDkq1KUoaYCtA8xadtppR07Xgiuog7+SOoWUkpugkQeSSJ9a3sWGJgqqReE5dlKlza6FKSb85rjSY8TTUUGSzPK1pQSUmBB5HYis7Fhm02nUW8z2FwTjasQpSVBSjIBBnSBIisKm9oQIteZ/Pwos8IJ47wCdtW8ULglcRzWDC/gJFgyrAH95wf+m2fxrR0ixyYXmKe5ZzJ3YuOFAPnCfqa04BMEd6wiD+zwQ+vxQP8AOmgXrH1BxEvahE4zEf3qvnFCTmbTUbReanM1BrLm2l816D46JJ+NbWBC45nVhci3gPpAuz4BK3IgDQB6rH4UmghXmM0antPgfpGGKwxW5+sshKG4HP8AZoqTUW7UmSapv6rW8THfZVYK16AdKUgSfP8ApT9KoF7GIpg3vMRjHkqVNwdX1qdFbd4ynSIe2U+YnpL0gkj/AMmw8e6mvRZSGc+UxiQ7HwMU9nM+bZQpK5J5V5dGttBvJ+3AFmj3Kz3qSTzE/wAxj4Gr071IXjQcgz7EZfqQOqZA8yYpu26ibfvZiTMkhmx4gFQf/wCaPwNKri+3wjtRUDBSB4/WZLNkJdJKRahLAYWLpjFzIdscMUYXDNj7Ik+4D5zVQNiIZ7xmGZXCqoPuxKjvS/EKJiKUsaykcS7DtJ+1R3iiI0RhGSP2hHhQzJ+js2KVKZuPbvfwn6VU449ZKh5i/LXUHG4tZVAHdgHVH2Ez51w94zSbIInwriA8DriMY8d7aValT06XpfU+v6Sh77f/AIiE5xikKOKUFAhWhKT1IDZge5XurW5MSvCwjMO1mHQpr9a2dJ4gVAHaLeIp1sCLBUXBny+2GFb1PKdSG1kBKpsSAZArB7xEw+6DFgz9rE41p9lWttplYJH3taJHoI99A5swldE307DxI+QMIZ7YNoCU9y+pSSSrQ0tQJMmxCY50SZUGSMbG0sTnin160sOpKUkaFpKVKvNgqLcqBz3haMQdwky/A5hiBrLWHKypxRUCpKdBn2TJubnadqJOTBqXsJZmGOxhbXrYQhEHUe8BIHgAKJ+DaDTBLi868l9SwoFIUEk8QtAEUkBi9zHkqEtFPZLDuqLvdOJbuJ1I1yNSwI4hG1dQ6w9ZyoHgPpJuZMCrEqcIUthYUkhIAJW03Ji8ehrWUXMUjEWh3/hhnFNqS9qKCoKgK08USbjlJrFphhmG9Ura0Dd7EYXBgusBYVKU3WVCCocj5Vj0lVSROSs7NZjB8T/Zphnf+Y7x0LV+sIlOmTxERpmPWh7BSL9Zq6lgdvSBjsaMe3d3u+7ddjh1A6lne420/GsFLeOZTqa2xxYdB9BKF9g3GG1tJeSskd7q0lMJb+zEm561nYEYvD0urVSWYeA/P+IJmHYfHOud8ypvQoIISVkGAhIuNMcutIqaLtM+MnqVae5gRm5j3IcndYSUvJAXI2IMjYbUNHSdipHjFoRbEyuY9mngCpTC7En2SfW1QfhtQrYBAnaV7VFz1E1LaeNAO5Skf+mB9fhXqn3jLKiixPnEOLyNDbneFWoHlymvJZV6yOpSAO6OMBjg20XDsBH88VRRq3ohvvmbuxeHHEcAV4FXvJAqk3t8IRNhM3mqJbOozBSZ9XB+FKUWpi8YV/pr5E/pEbTYJSEDcilWG7EIUyM3nO17Ot1AOwSB77/WqrgtE1Xs2Jl827Plg6iJSbz+NNbdxG06i9YItaNMilhTeNZwRiBPvgi1P22iN14Oh+KLbAvPf8u7DvNlfeY1bmtJTEEaZtqSZMKqlkvbMkUhbwfAdi2nwttx5+GVlAUlelS4ATLhAueH4mhUd4zXA2qINh8kZOIVhlFakpdLMFVy24wlUki82ifOlFbP8RLWa9Ef9v0NvpGq8lZQy4hKeFhf6qSTpM93Mk34VKF+tERlpMDbbGjfYrL/AGjhWipXESUySTcm/jThxE9YXhcqYSooDKAgAFI0jSDeYtvWW70InuxcG0nMlICRpSwmbCOJa+X+GgIG+UjGmv4t9AP3mlTawpskgJV/zXk2P8yqA+/C/wAJ9kyrvf3qvnWJyZr8CXZ04f0d0xPCbdaJuJie8JXiWiG1r1EnuzvFhp2EVlsXm3BNrRN2Nsp8dDH87lKodZRquR6D6S92QrHAmZCD/IB9KM8n0iF5HrHOXKhtPvoqfuwXyZRn65a/xJ+dZV90wqPvwxg/qkj9wD+UVq+6IB5inseYac/vXB7lqoaYsLSrW++D5D6CTx78rxN7oYIjzBP0rf8AIwUUhFxyY2y8w0gfuj5US8CTv7xgL3FrV++kDwAigbqYwYAEYYxX6tf8KvkaYYtfeEQsJH6ODzCmyfckfWkgd2V1ie0/P9Y7xGXtLsttCh4pFG1JG5AMj3GJHskYU8WdENlAOkEi8zy8qnOnp32Wx+UO/cnWMjQ6jSoqCQQBHgTvRCiGFjDaoRaLs07LJWvuA4UhSNUxPsqFokdaW2lBGy8LtCaR9fv6QI9iFMDX3iVBN40kH5mlnRbW33nUapBsYLmfYt9xckDSVSYVcD1rfwz5i2YEyOJ7HOlKmjJRFiRMUXZva1oYcLPLc+7Lv4VwpUhRTyISY+VqIFiLERyOpPNoFlmROPOltIg/am2kdT+FYWlFOmGOJ6flnZ7DMthAbSeZKxJJIF78vClliZYtMKLAT0NzETNzPLfpz5fW9elPnonwebYdtR1LCe8UDueInRqNtrlc+VACMmM2OwwOIFjcpQhxl1pkleo96ZuRo4ZOqfajYEi9cyXzDWu+woTiGuKBae4rKUCTpVzXJ930oMd6Bm4jdGJVEDwvB26/nrTRxFzpxCvPyHjy9K6dFOGWDjHlzxhKElOk2TCik+pJtyjxpf8AnHkt2IFsXP6RunEmKbEWgaHv16j+4kfFVL/z+EZbuTuXPR3h6uKrk5M5+BOuZmnUQpxrQRETeecmYozMsLecux2JBYcggjQdjPKhY90zFHeEUdllw9jI5OJ+KAr60ulyZZqx3aZ8v1Il+Kc/WYq//bR/q/Cibk+klTp6xvhF8CfIUSe6ILcyjOlfqv8AEn51lX3TCpe9DsKrhT5D5CiXgRZ5iPsSuWXD1fd/zUNM4M9D2iLOg/4r9Ifj2tLOIPNSVmf8JgVtrXk1Nrug8xD8MeBPkPlWrwIluTKcQgJQQNtQPxoXFlhA3Ilr7wU25BBhKgfcaOcqkMLxY25qwqYumEHVeYlJmIoP8YyoGFU3Gbxq28vpRxBgLrpD4JHFo29/Oln3xCHuwrAqIbECenKaJeJjHMExjxGIYJgKIWlI+9YKI26AnflzrjzGJc02A8j9/nLsxcJCUnZSgNul65/CAnN4UHF9B7v60UCfd6voPz6106c1r6D3V06ZHO8S2twmQkpBFgZO/he8D8zUtVlY8z1dKlSmtwOfvxidyEmErlPLUCDHrFIK5xPQViQNwzNYa9GfOQLs9+xP8avnQU+vrDfkQ53cUyBFw/6dfn/rpC8NGn3hGyNh5CnDiLPM+e5VsyKsv/6rE+Tf+U0kf3DKX/sJ6n9I1psmgaf2yv4U/M0v/P4Q/wDGVp9h3+JdcnJhN0mHR7f/AOIf6acsKpyIJkH7T1VS409JrOw++J/iR/7SaXT5Mf7Q92n6H/7GM8R+0xP90383K1uT6SFI3w/sp8qNPdEB+ZTmvsD+JPzoavuGFS96HMeynyHyo14EWesS9hP+lV/fO/5zQ0+DPQ9qf3l/7V+ka5x+wd/gV8jRNxI6H91fUQpj2U+Q+VcvAi25k1URnCRxH7Nf8J+RrOkJfeHrF+C/6FH90n5ChHux2o/9Q3rG7ew8hRSY8xe//wBQn+7P+qlN74hj3DC8D+zT5Uae6IL8wDNP2+F/jX/7aq08iGnut99YTj/bZ/j/ANJoX5ExOG9IaaOLnK6dIq29KydPM3th6/NVecJ9KvAkH9x5D5Ua8TT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www.baobao001.com/uploadfile/2012/1217/201212170137529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681792"/>
            <a:ext cx="1600200" cy="1769553"/>
          </a:xfrm>
          <a:prstGeom prst="rect">
            <a:avLst/>
          </a:prstGeom>
          <a:noFill/>
        </p:spPr>
      </p:pic>
      <p:pic>
        <p:nvPicPr>
          <p:cNvPr id="1042" name="Picture 18" descr="http://img3.wikia.nocookie.net/__cb20110910142124/zh.uncyclopedia/images/9/92/%E7%B4%AB%E7%A6%81%E5%9F%8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810000"/>
            <a:ext cx="2000250" cy="1502411"/>
          </a:xfrm>
          <a:prstGeom prst="rect">
            <a:avLst/>
          </a:prstGeom>
          <a:noFill/>
        </p:spPr>
      </p:pic>
      <p:sp>
        <p:nvSpPr>
          <p:cNvPr id="1044" name="AutoShape 20" descr="data:image/jpeg;base64,/9j/4AAQSkZJRgABAQAAAQABAAD/2wCEAAkGBhQSERUUExQWFRUWFx4XGBgYGB4aIBofHBwaIiEgHBweHiceHCIjHBwfIC8gIycqLC0sHB4xNTAqNSYrLioBCQoKDgwOGg8PGjQkHyQ0LDI1MiwvKzQsLy8vLSwyLC4vLSw0LCosMS80LDQsMTIsLTQuKjQvKiwqLiwwKSkvMP/AABEIANAA8gMBIgACEQEDEQH/xAAbAAACAwEBAQAAAAAAAAAAAAAFBgMEBwACAf/EAEwQAAICAAQEAwQFBgsFCAMAAAECAxEABBIhBRMxQQYiUQcyYXEUI0KBkVJikqGx0Rc0Q1Nyc4KTssHSFRYkM+FUY4OiwsPw8TWz0//EABsBAAIDAQEBAAAAAAAAAAAAAAMEAgUGAQAH/8QAOxEAAQMCBAQEBAQFAwUBAAAAAQIDEQAhBBIxQQVRYXETIoGRobHR8BQyQsEVUlNikjNy4SNDotLxNP/aAAwDAQACEQMRAD8At+BPCUWdEvNLjQVA0EDqD1tT6Ya/4JMt/OT/AIp/owpeAePPl2kVdGlqJLiQ9LoDlqx3vuO2HhfF0h/mh/4WZP8A7QxXMBooGYXrZ8Uc4gjFKDSiE2j2qGP2UZQdWmb5uB+xRiX+CzJekn94f3Y+5Xj2cnlZIRlyEUM7OssdaroAMNRvSd6r44KBs/8Ak5U/2pB/6cHCGjomqhzFY9JhT0H/AHR8KESey/IqCTzAALJMlAD47YXo/BkGZJGSiblg0cxLI2k+vLQAM/zsDDQ+UnzkxhzGgQQ0ZFiZiJXIBCMSAaUUxXvqX7mlEAAAAAAoAbVj3goXtArx4niWB5nCpXcwPqfgN52Q8v7IIAPPNKx/NCqPwIP7cQZv2RqN4pS9fYk2v+2m4/RONFx2JfhmuVCHGscDPiH4fftWccM8GZJ5OTNFNBMBehpLDD1RgKcfrHcDBLNezXIRozuZFVQWYmQ7Afdhn4xwhcxHpJKsDqRx7yMOjL+7uLHfAXPZt5sk2pbkhkQTIu5PKkRn0jvqQagO4IGI+EhNiBRRxHEukFLqgJAIk2ncTt309aSV8FrPPogjZFADMHYkqre6ZD2ZhuIl3rqwwSl8I8MgPLmndpB1AaiP7KgkffeGiDNGJ5pFBkhzBEqSxKZNJKKp1KvmryhgQCNyDVbr3B+MuoECpLAUXzyR5dpWnezbWy7A7MdQuyRtW4i2hO338KeGNxbwssgADQ36yYUbG0Ad+deuH+D+FTmo5WY+nN3/AArBF/ZVkyDXNB7HXdfiKxHxvhwkyqvmUX6VrqHYLI/n8qtpPVl94A0u52rY94UzLPl/M2oK7ojn7aKxCt94HXv174IhtBMFIpN7G4pKPEQ8rWLn5HcegpNPs6WM6WyzzV/KR5hU1f2Hqj6jUR6HH2Hwpw7UElTM5d2NASkqCfRXFofubDD4w8VfRWhRRbSvRPZVBXUfiaO2GGaBHUo4DKRRVgCCPiDjwZbJIG3Suq4liwhK3FEBUwQozbUwSR6QPSlX+C3Jekn95/0xR4r4D4fl0DycwAsqD6w9WO3b/wCUcQeJGnjilGXll5OXkCNpNsFZQSA5BJ5bGj8GAJ8pOEufiskyhHzBkQMG0SnSehHvG1GxI97AHFNptkvVjg2sa+PEOIOXe5n6A9/etF/gxyWmwsp2sDmdf1YSuJeCJlbaCVN9go5wrtbq3/pGDGY8byRQQKjqXBeKTXYIKEBWNbixuev6sfI/aNMJUEqBVUfWdybIAZexFEH4i6xxZYVbTtU8MrijUqnML6nlawPPty0mlYcJuRYGjaKXYNqJ7my9Hoqxgn777Vg7xDKcLVByhLK7XpUSVQBItiRSja9+2+KWf4tJnZJiaX6p5IjsCEWwUJ9GUGwftYrNwu5DFGAxdwQAd21+ZFobhVUh2b7rsDAQBfKJ71ZqUtRSXVlJFyAox1k6x0m1xMXo94e8BDMEO8eiGrB1Nqb+jdbfnMBfYHrhj/gwyXpJ/eH92CWXzUGRhSJpB5RuWO7HuTZ7n8OnbBbKZkSIHUgqwsEdxh5thsCCL1k8TxXGKUVIWoJ0Gv3NK38GGS9Jf7w/uwG4p4JysE8RdWGWf6stzDqVzZBPloJQq76n4Y0KeWg1bsBdXV9a+V11wvjiYk4bLK9HVDIxU10IbSCPlWOrab0ivYfiOMJkuKIkDUzeYil3wp4Cgng5sobzsxTS5HkBIGrbrt2+GDH8GOT9JP7w/uxD4c4kMvkizSGXkRxhlGkBWejoUAWzUwskmyaHfB3g88vLZ8yBGWclVsGlNUDXQjuN97+Qi222QBlomMxuNS4tSXSEzAufgNdIoQfZjk/ST+8P7sBvFngbLZfKSSxh9a6at7G7KDtXocaLha9on/4+X5p/+xcScZbCCQNqHgeJYteJbSp1RBUNzzrG8djsdimr6fWl+x4eXMn4x/sfD/DnkZioYEg0aPcdfwwg+x8eTMn85P2N+/AHPcVkh4pmZYjujs2js4WgwPx0233HFq274bSa+fY7BHGY98JMFIB72Ajp3rVc9wSOVg51LIBpDo7I1XdEqRYvsbG5xAeCsAT9JzAA/OQ/tjOIMn4wgkTLkN58xsiDc2LDX6BSDv8ADbByRbBHqKw0MqriqBReahK7dx1vE0E8FofocbsSWluViepLknf7qH3YO3gH4MlvJwqfejXlsPQoSpH4jBsjHUflFRxP+svufnX3HY7HYnQK+4BwOE4hIg/loFl/tRsUP4qy/o4OYRfFDB81MysdWXy6gBHZDcjkkkIQ7BUAcqOu3wwJwwAacwjfiKUk6EfuI+MUd4l4RjkJeN5IHJsmJyoY/nKDRv1FH44GZzw1m0UmLMB29Hedb+F85h+oYDRTKkfNTMyyIBd/TCJG+UWkrfohN+u+2DHEuI5rLvHGsolWQE20ZMqAAddAII3Asp1rY4DKDcj2qxCH0EISudbKHLUbn0MVW4LwznSVmCfOGrSGUtoOmSORmZpAVbqqvpYb7i8E81Aci0Rg5jxO3L+jg6q8rEGLUbWtO63VelYp5JcyZE5VeUEXJDIAmprdy7lDI7fBf0QScFMyseVDZnMz6mA0qzilW/sxovc1v1Y11rEkgAfvQnVqK4Jmf0ibna0a9deVZj4h4kzZgtIjKn0mStX2VOkOhG9Gqbr9onvhl8IyZnMTSiTMlSy7lVGqo3dCEJ2SyLJAJOrtWFrj3GuZI0jQLokrmIJQwLAUHUr5o207b/eDuMS8L8TLAsrwMVk0xKqy0fKGOuitCz5STtfmNYSSsBck1pX8M4vDJShABgDYgXHeL3PaegfOP8TXh6wKqBYWLITudLdQWPfV5rJ37774VG8ByZh9YOXTWdRKXpUeiRhQPvJN/DEfjDj8uby8bDQkNhZAd2WUAnzbWoroR1v44C8D8RS5aaPUSyKCAAb8rVuN6O4Hf1GJuOpK4P5aVweCxDbBcaIDl53mJ9J+Ghpp8TeHMukUOUj0fSAA2rQNcgF3uCNzuQpO+kj44Rc1kijBGYNVqo3UgnpauAyi/UVucO/iHw9mn05ssFdmQlACTFoDFTdkMex6CyO2LfCeFjNLypCwZohI8kkdmdmIsguAxjQUBpKnzDp1PFtZ1REcqJhcd+HZCivON+YO+2nKO+hssZHw/mHyrZmMKixwvGwbq41Sa6FbUrVvRtTWKXC+LmERuDpouSPyyiWNXc+Yqqr0Gn43jS1yyw5AZZ1YGzCFVbMlMTajvqXzE9BZvocCZ+BxZzNvLyiRcQkUgqUbWAwoHf6sW19iuJFiIym9CRxRLnieMnySYI5aDXXWZ20pEkC88DMPqYtqnc+YgDcovq1bGtrNCgCTsmT8Q5dgqh1Umho2tSRspq1DdtN4Us94byc+dljK8qlVIwg0KzKAXIoUSNSqQOnU/Bi8SZQplRFlkUC1oVsNJDAAChuQLYkADUSbAsjKFN5jSfEsQzi/CTcHrAAmLjX7HvQ8dgQqMyrSrf1UnLb7FOVu9gQ5G4F0SMD+JcKXLcHYxqNUkMYkYs32tIJAJI2vYCtvlghn/EWUzOTP0gqA0ZO6kjWAQRG9UzKT9k3vgAq5jNpkBMVWCR0RYl31rGhLO5+Omgva/wAfLIJJF5HtUMKlYbSHPKEqvP6gm4A5xB6C1X8hnEJV0y05y2XFwIkJ+tYDeViaBoe6DvZJ60ME+H5WTOuk09pGj8xcu0RFHTSku1aq3bYVZr0wU494iiyirrss5pEXdm7bDsBYFnbAbjXjVlzK5XLIskp2a2AUEi6vvQ3P78EOVFlH72pVJefu03EgwSdAPzGTbe51nTlTDxXiseXTmStpW6uidz0G2FbxZxyHNcNmaFw1FLHQj6xeoO4w08ocnTmOW1jz2PIfX3u3z/VjGfFE0P0hxluWI+n1YZe/RrJDUQDY2xHEOFKeh96NwXBoxDw1zJIM/pgHTmCdr0Gx2Ox2KivpVaV7KYS2XzajYsQoPxKH9+ENdcEgdrLxtUit1BGxVr7EeW/jXpcuTycgy7TpIUCyCNlD6SbFgruNVX069/XEy5abVz5GlIquYPM42oakYhmFbHtXc1WGSqUpEaVQpaS2+85mBC7RvIGnrPy1o14NyAjz0I63JIwJ7RpG4DfeWP3rh88NeNI85LLGorQSVv7S3Wofu+IxmmR4/JzpANLtNF9G1KKCgqApj6abIsrQHwBx98KcSGWzXONlUy+ogdTcaUB/aI/bg7buSAnSaq8bw84kLW5+cJEX3k/WPjvWlT/8HmGkP8XnYFj2jkNCz6K+2/Zv6WGNXBF4D8CzpzWUWWYJplUkr1UKb2N9duuErIpPm3lTJsxyUbjySSFRJ6orhS4Q9dJPSvWg2V5Yi81nE4UvlWc5SixJ05D125HWRc1pkcobdSD22N49YX8vxPMooT6AVAFDRLFpHysrX4Y8yyZ6bYLHlV7szCR/uVfIPvb7sEz9D7Up+GIN1AD/AHJPyJPsKIcX40ItKIOZM+0cYO5+JP2VHdu3zoYU4vCeZkUrPHCSzl3bULcn1fQXVegCqFNAebBXNTQ5CF5VImmAGtnkBkcX2+XUIKGBA8cZyeUx5WCN6UMSHDUG6WdlB9RZ3wBxSZhXsKssI06EksARupRjTlcQL/v0DBlvCmwLyspAoLB9Uij0AFt95a/lgtw/hUcIPLWi3vMSWZvmzEsfvOFE5rjP8zCP7S/6sfM14s4hlkL5jJqUHV1kFD50TiQcQm+Uj0qC8JiHfKHEqnYLT8pE09YBeNZ3XJy8uPmOaULo19SBemjdDfphbyvtfhocyJwa8xUgi/Qbgn5msevF3ix+XFNk510MCr9DpbYrq7oSNQ322Hzx5T6FIMGvM8MxLT6A4iL76GLxInWkabw9mFVay0gDnTqaPU7dzS9UHyH9o4+T5DORDTJDIUU6QHTWAetKe235BwW4X48zYzCGRjIq++FGrykglvLY2GGfxjxxMzkS2WzBFEFlT3mWwCOoIq9Vd6wiENqSSCbVqHMXimXUNutpIVuJIHK+x+7VnWdzBICFQirWrQrbA9jrNnfoCQL6euHLwpw9YCubQH6NIrRkuwYr5gNTAKAqkgg1dWCdrpJhmMcy6hoCSA6WF1v1ZT1Nf/BjTcrnRK0k00ZEUJYVIKWMADfRR1yHr+aDWxsHzABVJ1qPFlKbaCE/lOt9fqes25Gb2clDNmIxJDJGkal1XLgeU0xBWRt6tQRSgabHUDeHMZmaKJAF1TpMOTFqV2C8sgq7DTfl1EdzS3ZxY4Ik0BlK5M6ZZC4p41YAjYMuoAV0FHpV74rtw94dWYeHKKwdnVpWp7cmtTgEE76QN9gMOXifrWb8ucixG35ZPQwfQnWruTyUuZlhnkaF0jV9OhWUq7aRur2LUqRvRB7bYpcOkWPOqIqHM1a0OosVWzz3YmgWYaQDuVYH4Cvkc+BFJNHmLzZ1SNEylQ9L7vJ1dqFOnWvtWcfMjwxS85Dpyaiaad2JMi0JHrfYPdE3VUANtuTMRUiiMwUbRERG/Le5kRr0vRTjOWy0cRGoGR9ovP5tdkgqbH8oS7H13PQVb8RZiOPL3KrS0L0KDT6RZ1AfZ7m9q630wsTRZfnNDHyoI5F1DWDGfzrDKGI6FVDoOpwTgyjZ2GVppTKqOyKkR5UcmjoxK6ma/S6BBFGrxILJkAVAsBGRS1GAZvY30jlpz6zXZnw0GhgUzIiQjmqKFNIba2DCggJO1X5j0rCk3GpMlNl0lVHOVR/dfynnHYg1eyGgtXtfTBrhZRpS2ZSPMBpUVHMqymO6AUghXrUdxp26m+ou8S8NZKNpCcnNKxbVpRJKuui1SAff3PywJSSoSm33/wAU6y6llRaxErB5AamZvmH8xmaSvE/iH6S8k62uthFF6hI6Yn4FnZD8KIw9ezyCIZQTCNIyxYavtEA1bOepJBO1D4YzyGKNmWg0AR2VmkAKxanYih1eQLQqhWm/iJ+KAvFEJCyREfUR1qIjHu6U21O/vM7UN6HUgBQspUVm9WuKwqXWk4ZBKRPew0EDWwB15ncSxe1DjSM8eXABZakLnfTfRVXoxI3326fMJE2aDRtq3awEFAUOrNQAA7DYdzvtgxwqaCOfVmopGMYASI27k7UZLIChQAAtDtttZceI8ZgzeQzcsUbK3K0szJROnoNXQ1Z6HbHlDxSVE35VxtwYBLbKWyRI820k7a29Y251k+Ox2OwjWvpm8P8AhIZnKyzGYRGN9ILmkqgST3vesBIkjWWmKlAaLgOQfiBaMf1YZfCfDRPBo5fObmSOEZyigKsNny7ljqCqDtuemLvhXh2TjzCTM9qVtI385QkgK0lLoS6NKSTuO+Gw3mCYtWcXji0t7OVGNAALeok7biO9AOJDLKU5bykOCHZ49AXdSrJuSaI3BJNXvvirmMsbRhRIjRaG9uCUAWut6Q3y+YxsfFuCRZl43Z/KoIIGk6r6eY2VrfpXX1AIUYIcsk4mygj1KyxrAn1rv5hqYebTGQv2gSKG5F1gq2IOtqrsNxZK0+UGQLzcdiYEd4jnEGqXF+LyR5DL5SNWjV1EUsrqyANfnSyNxd2R6MMMHDvGORyUSQRl30kL5ENuSLL71dtttve1UMeON5TNTTRskRSSJCyaJEKoWNHUrqAzEbeVttt+l1/CGTkVGzQaCdiAWlldtYOkFl1eZUCk1f47VggzBdvltSSyw5h5XzJIChdRJiTBGmnrbeiKcY4hmpCkUQykdBuZKNT0SQKXoCaOx6V13Fr/ABngEKBgcxPLT3PKWJVD1Kqi7NIR2NhRua2BYZeJTZjLiVzykc6IoY2OqViSBql2pTV+SvLZ1Vih7R5jDlY4oWRI2bRy1B1NW9CtgPUdTY9cScAKSo37/T7NDwq1B9LSAEyYhPTWVGSSP8fiKU89x3IhGSDKKp20ySDWTXWxq2J9f1YOeEuOfRNJkypUTe66REOw6+7uWX+ifuwqZSA6hDpDySHSIV0gAnpzH63+aDY7svTE+Xmkh5bRSmJ2j+s0tdAuyooBJ3I3AugKbarwmlagrN9K0GIwrS2y1JM81EzyvrtyIJ0rUv8Ae0u5SGCQsKBM1QqCRYBLWxJG9BSawP8AFcEoy0kubkLRrX1EA0hrIADyG2IvqQF+WMvz8weaUgyMAbDsxZhVLqY+hIG9Ctq6UdA4wMxxDhuXWAa2JHO8wG6LuCSa3aj+GGQ8XAob1TucOThHGlAgJJEk6i06kmPQAiljLeIpHVVSVYUWgIxEohX0DMzF3vv5WPU4i4zw7nwvm44Y4RHIYpY0vY7eY35epApR1OCiezHMpFzrRpkKskI6GiCQWNC/gOu++GXjnhV14YMtCutyytI1gWb1O57myKoWenpgYaWpJzDanV47DMvILChdQB2t+qdJ6E76HWcubNkqNVhPsxqaBru3rv8AaNk79O1hx/w8bBVV3mOjSNJ0otE6veos1bn7Jx4myqySSfXRUkeoFQQG0qKSNWANjpv6E79/uWQMUWSRo2U8slk8scbBt+t3bHsPeu8K3q8UU5QRtciDytt77+9XvDqz65J4Y1lVB5jJRuhZ06u9C6HQV8MaJwHhplyrmYsEncyIvltVZ9YvY6iWNkGxVD1wleHlefSFWJY1qEIWI1D35WsbjUo8zUdiFHXDTBwiaVniSfTDEDCjFLa+jaaYDyr5A5H5VDvhxgQLXrM8VWFrIJCSIveQBppN+w5i8GoHzmad1jhJaV7VpifIFUjWYwBpAsgWbboOvS3wnKjL5iVXHOnBURAWLDJZbzsxFGw0hJ2AA3NGrwDN8oxTjmSLIXiC0WKp7yFFVADpC6WAFAkb+WsdkeIK08s0zjKygtpZ21HRZUxMh220h6U/bU9DuQEWJ1pJaVQpCRAjbUmfeLRAGnemPjUsIQGeNJZVA0x+9byHSoUNsSSCASNhqOwvCPJw+ZebWmAqqyNBe2hJNX1bAsBpYn726DayOW4embz3MRpZNKq6zgqFJ+TKRsTSqqgWGskgkGW8B5dkCmSVtIKDzgVfUEIqhje5LWSepOJKCnLgVBpbeEAQpWsE2mN4iY+RvtF7OR8LZfSeYscps3sCin4Kbs/nNbHucQwZcwNpaQHLy+VSlpymAY9dRIBAO4IAI6b4C5ky5cTQlUQukZBgQhVpiGk02dO1efoNG9GrKZjJQtLDJrYRygvpRyAsgTWJAB30hr7XRq7uQI2EGl1pXfOuUnpyE25enK+teuEwgcRk1s0jGBWjkZFFrq3plUB/eXfruQcF+OZdWjLFEfQCaZtIqt9+nbvQ+IwA4BwFTK8c0jTCBQYNwq8ubfotXupXckUq0Bi7xvw3Isd5J2jkHYyNoI7jSwYfhWJJnKbVB0IL6RnvAvEJ0tcQRbW1jNZ/m+RmZBoWTLxOpoRpzBq2LMVB2GyqdN2R23GBcMrxZhWdpQLCu5Z01INtmoOoroK2xHLK+nkPJMpi1KU2KDSSTsGHTe9j3OPfDuBAyxmY6IH/AJQssdj1XX1o+gOKwkqNhetwhtLSCFqtBga26EwST3PSinGOFGKMqoEuXLF45VOnUDvTOBRcejg39kjoR0XHcwkLQO7CJ4jpVwSKItdBra+x6Y2HgEGXSEJlijINiVKmz6tp2JPfAXxa2XzOSzATSxy4JGn7DAXtXw2P34aWxAzBVZ/DcWSpYadbzDML7i9jFwDzrHcdjsditre09+ziZ4Vkn5LSKPIrCSNFUnSWvWy1dJvv0Awah4tluX9FysOoyqyyLaoe+2v3HemNbnYdTgH7NMuZH3ccuItIyOFI1EKAQCQQdIbzb19+GbIcQjjzkghMs0CjVUXnWJ3ZmYBU3cNd3R0naxdCzZnIKwXEgDinbSRexIHSeu9omdZsRmV0SyBJY5IYCzxKquycpiF06xsQXGqgwK0wq7OJuOZ5crnhPEwoQLqQLsY9woUjaibNtQsRqDvgxxzjET5XM6kZGERNOpRtrKHcA7P07XihwnNL9EMGeEiuF2GkrqVCirySu7ENpPqWa6qsEIGgPWaSQskZykx+UpmSQbkifj6Gb188PIHnKShRzIGWlJBkZGCymQ2CW1dK7Fx2xF4i8N8iCR11hWOqRIyDGiKN2Icgu2wN2CTtQGIJEaQQxcuWIwzclJtYHLFAi1QldTKVUk7XXqRi+2bnz6/RJEENBWneyWWjsFBAFsymmBIAB+GOWIiL7VLzocDgPltmuNAbHW+3We4odw3N5jOSo8uwK25W0WGKjYjvfU9aTJewsKdmKx5nw9Hmp5HSVsrDCooFWU+YHU41kFAwAF96Pxwz+G8zyRJBNSun1nMLBtaFiFZ22OoVpNgdNsZvx/ieXlzTsJJmjJZirUQXuhW4tPmdgKB32g5CUgqvTeE8R59Qa8oAsQJEdtJIsPjeaP8AhbK8M5rquqQqpuWVtIo+U6QNNXfXr13x3H/BEO+Yyh1hWRjCnm8o2YrvZPQ1/SwjTJbgFDqJq3YAenYAAfI1h/8ADvs2mUh5ZuSPyIWJJ+bGwPuBwJs+IMuSnsWj8IrxziCJGirz7fsBFXvZt4PfLq0040yOulUPVV6m/iSBt2A+OHkCsfESgB6Y+CYXpsWBdXvixbQG05RWPxeJcxTpdXqa94hzOcSMW7qgJq2YD9uOzmaWKNpHNKilmPwAs4xXjvicZnMCZ1IAsKhKyWO2zqUT4mj8jiDzwaHWmuHcNXjVGLAb9dh96VF4j4amWzMiOrFGJZWDIGAJuwFZlK77BgpIr3cRRxc2XmfSBLez8wsr6aAN6rXZfRj0GPubzmqSOQxpAoQt9UaYijRatgWIAFKoo3VVj1k+ImQRiSSRq1NJcjkFVF7rYHQUAOpO5GwNWYmt0PES0CbkCCbde/LY6xUfhnMRw5kNIFkVbFFtIY9Ad9iO9HbpjQ8hxGJpZ5n0wkgaQzAFSUFuADpo3743NV2xnsbPmVlYRWiFZHVKUJGuoaV22vUT030km98SNxJ3cmPlqpB+pjD0R/R0kau97fHE23MgpPHYM4pZOhiDfTQ+k9vWm2RHzqRqI2WPLQgldNamKstxtYJpQHTaiRRrE+bilnmzMStQZLdgj6ZjEK0xnVakqQjqCa07XZpj4VlpZIYpi6pM0Y1UNaMDZAIsHbUdwe56jFTgUuZQyI3KkbmuzrqKFNTE+UEHUjDzA2PeI6g4dyaTvWZ/EEZsseXQTpeSZIg3E+3Sh+amkmaOSEyR5fSsZlB/5mliKk0sHjUGxrC2CTekYnOafKGP6UqrChOhojaF2NKCDRQKpJ31WbYmxgpxbhjRh5YcwuW1HVJqVSjH8rze6xGxYXdCwcJkqy5megHmCKkhZJAGYM/rIRQYLaqqoDYY/Zvi5SetSYCX03gIHuPU2m8TJ7Cm3JZaLNGSabRIru0MQqwERnHlPW2IZiw7UB0wEXh4hzErRQPJJDmFdpRovlGJSy+8CzaSeg8xokkk4ux59hFl3RGdMuDLP9kg8thoXXVldTHSTsEG9kXf4RmXWR2m0B55VARDYT6qxqJrzEJ/hxKAqPnQQtbWY7RET10gX0uedppQ4ZxVUMUuXzCLJKBGYXYEAR80hWv/AJZP1ajerZjRw5f7deahCotohMgfbWt6XUke4wJG+43H3JfjrwxEghmy662llIMYs69WphSrvsQV27V6YF5fjmZjljdmESxKyRorREqpI8pDuGYbDrvsMA8QtkpPwq0VgmsY2l5o3vZUA20FrnYdutWeIeHJMzmpZMtEwRB9YJGIOqqZLb7RHoWG4N74FJDMdEZyqhi5QEDks7gAlWOwuqobA3tZwx8c8Qj6FGIZGJzMzCaQgKQfLqFDYbFRsfdHXe8V874ySXh/ImDNmEbSCuxUx+7Jfb0IG583TA1BEm/XpT7DmJyJ8kicv6swAkSdJE9qEZTPZnK5ecxx8uORuU7EgyRt6WKcbWPMNrsb9RbZqSNZEQlEYKkgG2oqOh9bOo1/lhlzOfizmUzExJjzSoglF2sqqVAOnoCWIII3BA7HehlfC0k2VkzDMqRxI503bs6+9qH2ST1vegBXfAlJJgJM06y+2nMp9IScwBncwmOc9D62pax2Ox2Fq0NOfgzg3My08ukyMjKgjXqVJUua+0dN6QbFi6JqmDL+IosnkNFvHMRel4mBUyN5tAYeYJZIsnoLO+FrwPNLEJZUjMg0lGUEg0QTq8qsdiunptr7bnEWf40+aVWnYqY4mCPEmoFt6VyCferqKq+lG8PoXlQI1rH4rDF/FLCzKAoGx6aRBn233oiOL/TWSKFdbVr+ukUajSllXyi9rBB2JUEVpw0fQDPBC8lrmMkV1B2NEry2OoqDepQCCL6/dhG8KzN9Ng0sQfJemqsmm1C6vSWWxvuOm4xon+0Ey302SRywDgkmupjWoxVCxsB/S37nBWTmBKqruIo8FxLbQ6jWbmCOUGa9wBM7ktUFoZG1+9VPqDWTRumANdDQHQ4WuBM+VzmYTQzr5i7KpYG2sEVbKLMlrbbj1sAx4d4mIMrGkSNmAo+slQqqaj1CsxAYDpY2AAvEM3Gnkl5sUTCQwuiJWrWQy0x0tpCKTQa99ZrYbkMHKrek2wpBcaA8hnU36TvoNx1NUslkSyTR5HVGCjaw+lwzFRoVX6tsetsACOl4z2fLRKi0zNIR5gfIF+ABU6vnY+WNX4NwZIpmy0YZVWDzsH99nIAYAHyMKbfY7jqAMZhn4BreAIWkjdljKHmalBPlNAFqFkMBfUEdNKj6YA9fsVf8JezOLAJjynaSL3UdT72Gu9WoZ4DHCWgRpkchoxqUSRhb1OANj8VsEAkjD9F7TYgBcLKK3HMisfJdeoj0NbjpjO+IcMbL1UtgwqQCtN9aSrJpJJBFG/8ArgarhkKsaK2VP7VP7R8bH2toJdW3YU27w9jGALUSQCd1Wnpbp29Kf/F3j5yVbKvUYoXV6i6Em76abFD1u+mGrwHw5o8qGkNyyEvISbN9gT6qNq7G8ZZNnUkY8mJ9IWN+VGprmBNLNa+ZVBvobY1uOoMcP49m1SPJ5NvMAWLMqxsxYklUEhGy36ajudhgzb3nzKv97VWYrhs4ZLLQCdyVWtE+Y9Pjtoa1XiGQSeJ4nFo40sAa2Pxwt5f2YZJX1aXYfks5K/h1PyJx88PcQ4imlM1ltSgVrV0LX6sC9H7q+WG7DoCXLke4rOKcxGDJbbcsf5VSD7f/AGgSeC8tz3naMO7EEat1XSoACr07d7wq+IvZwWnQZULFEyESsTsKe/mxO23Ty9QMNvGPGGVyx0yyDV+SoLEfMDp9+KHE/Esc8SLFIFSdZNUhUnSqAawF/Ko99gLO+wI3EtEEb/GmcK/jm1JcExESQSmAPawuKpZLiMOWRUykBZGZEZ/dDsQQPM1BiQpNjb42QDd4Z4SiiRXYCKe2Zmjoe+SSg2IKjYAV9kYk+gSSogcvl4YQGUkprYqNmawVQAb11s71WBb50M+vMq82Xo8p9J0MAOuhWOpmN0WFEAaavflhqPv514lS5yKudbkk8hsk9vpXlcz5XVZJRErWJFT6k0QSGIFqtgq2lgvcUPLiTO558ypL5UsjaeVMsevSpB1MALks/ZGkA+Wx1xPL4gzClHGXMWWGkUwAJvatm+rrooYU3SxYulwbMOMxPBlm5ESuZXEkVGMMqe6CRRLauoKhVB9Bjk7ffx2oqUWK4Ai8zppN0iytOY26UPzyxO8cQyzxICAC63M56dDbixem6GrzEgLRM8a4b9HSPMVHzI9bOrWR5mUkgDdhCOg9BexAxVmy8ivpgmaSF5k1zNpJjkYoAVYEcw/Z06dK6lHYjFziPhdVaNpebnFAYUzKXANUALUMCS2rufJ2GPAGDapLcTmRKrXtck85mInqeo2q3x/iWqJ8vFcriPVMemmPq1mqDuoIVfjewGAM/ipAiyB41nbNszJJty1RHQa9NkAIF6dSTWLfAIWzUUkcUYgyzv5tNDyVvHVXzGPvtuAPKCSNvvi/gOWihZUyyJr0h59HlhF0G9bvsvrZ+PlZiMw++1cZQw2sMOAzO0es7egvaJvWdZ7MDVu8wnRiQPKUVi1nQQ1qpJsEddjiXM5Np8xy1gbnNuUHlYGrNhtm9Q2xI62bOPc3h3MFJPIJVgYpzEYGgKIse8Uohga2B61tjWPCeTX6LlyxjlkjTQJFIeqsUrj0G2FW2i4SDatDjeIIwjaVohRuLHSRI026G9Zpm+HvFlWy+aZIytywiwzq3cMEBpWB94nY19w/OxiQ1EvnnZKonzawXbrsKel/sm8O/tNy+UGlixjzJHl5YssPzwCNvQ3fz6YSMovLilkY2ZIykL9rLqJB02bQx29GJ3vHHU5VZdq9gni8yH7gk6QQJJGnMWk35mKPcdMWWfLshD5adIdZXfV9HZbr5irGJuK+IEmjzU2WRgjII51O1l7CSD4gjS3qCPTCfnYDEzCvtOEB3pQ7Cx8yCB8ifQ4L8I47HDlJsvVtNGxZ+wbR5UHr8/U44HbkGwrq8CA2hxMrUCOxEiSR0AA7gWpZx2Ox2FK1FPfs3mHmCaFmFn6xqWVG0gr3IZWAIIB94jvgnHlMtNmJjmmJm1FOXCHK3tpKFB5yq0LIsNqvYLSzwXORQZRpDynkdmjEUkfM1AaCGFEaaJIs9b+GGHO8Yy+pYYkkyrGnsmRaY17kEZILfBgoPxvFghQyAGKxOMaWcStaAq8iRqI1vqR2B6aRV/iiZdUg5KzrNDUcSiIhjqsUS60uq71npuaO+K8vhBU5hYvI0McczLqZldyZDJsd7YLsRRFjDDBHBl1588jl1XrM1soPZUFBSfRRZ6Yv8HjbS0sgKtK2rSeqrQCqfjQs/Fjhnwwo3qkOLW0nyExzO5mYHTX360scJ8HwTaxzZGCml8yuGRhaMpZW07GiVrzKSKxBwzPjLPOscEktllVtS8x6LavNYPqQoBO14n4NJPG80UEYblxrCCSq6Skk+gsCRdoQzEb7g0bwT4bmFeWZppADDIDytdpGxT8oquo+8a6C/UbRCRaLGjOOr84cOZNt+2wvfr9KQc14qJiCRa0kZ+ZLI7lGcjUoUEUKVaHVRa9OuK3A+DQtn1gfU6H3SG5d9DdOAaIsUpvuCcMuV8ISZyZcw6KuXmMjaS3nVZASD0q9fmFHbVvi5kvZaY3RhmmKxyK6qY/Qg9dW1/AfdhcNOKIJE1c/j8KyhSEqykg6Sb9xumNLCDS14rzUeWnMMJ0iEABgicy2FkLIFBAAq2NtfTvgFOiu4j5YD6aJBNmQ70xYm/yPnZxo3tE8KI0DzxRjmBxJIR1dQKP4CjQ22OA3BfDOakycsqKFklnSZVbbUqEt36AsbF1en44440rOR9xU8JjmRhkuAwdDJjzWvba5N/hSjnZtBVAFZUsAMo8wYl1Y9DZV13BHTbHrIzprR6ZkRg7w6z0HdG9B6HcepFkankPAsDwwGeO5Eh0N26g7Eeq2QD1H4YDSeyICQNHmGCX0KgsPkQaP4DHjhnBcXqTfGcGpJQslJve8HWdOfOxp/wApmFkRXU2rAMD8CLxHxTiKwQvK/uotn4/AfEnbEXA+GnL5eOItr0Lp1VVgdNrNbfHE+eyKTRmORdSNVj1og9viMWd8vWsRDYcjVM+sT9Kw/iPGEkeSVkGqRi3LUDSvzdgWJPUhaHx7Az4R4qhjaEoweeVYUYHyrGWBdASbW7Ymr3ZfhjQ+K+EYJYHiSKKMsukMIltfiOm/34ybi3DBDmXhp5eW6RKKrymiTsKUsTQPxJ674rFtraOY1tcPisPj2iykFJF9dhEch7ma0zxJmkMSQQ+d9aERgF7VHptQvdQVINncir3wsQ5KTVynEraJhpy4ICsmzuCL2UKyKAWoEqO5w8ZXLw5PLtIIREAup1XzHbtfeuwut8CMgk0EjZnNqoV1LeTfkkhdQbfoQi+YWLB6XhtaJIJ+xWfw7+RCkoEjadSekfsfW4qjl+FSzK4yzJFG4ZHiklZyqk0RoAqMiiKBNX8qjy/h1nd0jSCURSDVJIX1ErRMVkuzIBQ81D4GsWsrmZsxJJLC8cT8kMVVAXYiyqOHAO24LAb3Q93FaHjS5c81Z2cy3JJHIjRo8hCg8tuWSCuy6CSBtZBBOBwnU0wlT10o15Xmep+RJ70w5iVZMnzBUJjJkqrCvETYIHUagR+zesLAlOYh+kTppDyBGZyVePU+moNqQR93O7FX7AYu8SzoGW53NjiMtNPBqB1UwD6ejCQKNJrYnYi98GeD51Zch9Sutli0aWBW20A0b7NYN9w14IYWYnalkywjMB+rXlzE/vMb60KzOZiyGZj5eXeOIKyvIoFSGgwFE3IRROrc3YF74vcczbTIgbKy8gOHlLKt6U81cvVrNkC7HS9sRQRcx+Hk6TCEDRtvrZxF9oHZRps7WbA6YPcYH1LDQzgiiquENf0iy0PvxJIJB5UJbiUrQSJVuZPM3119YGm1IUHA81kczryI5mXmUHemAAFjV5kAq/Kb6HvivkM/n4hJyg6oHZyi5W1VibKg6idBNm0LdemBXG+JZlX+jSu2WgjcKEB1lVIsDUu8mlegv0GPfCuOZk6jAxjysFElgW0rexat2ZutD1PQDCedIVAkffyrRnDuqb8ReRUgXI1G0m4KjMCB686PFePvNmJJ9ZhsKrct2tyuwC2AwHc2KHeyQDSZxKJXc7hCwUM7EMGjUM5awSwJHW/gNhizxAwNO8ot1dy5VpVQnUSaAW2HXuQceJCgmcaDHFKylVkBVQLOzEW1KTsR3AJ6Vhckk3NWzYQlICEkQBy0ESOc9+1ep+FZhxIANYgjBcsqq6LRNEN5ttxa2DsQdxgMfdH3/j/9Vi++bNk8xlLKI9Md7qNqPmoLfRQf7IFYizWW8mtSpCkRvS1Ro1frdEahVlT8CYqAOlNMKUmEqjbQEbXnbX6a1Sx2Ox2BVZUxeH+E5maJmhQBY9RMpoafKCQm16jQ3FkbVps3V4ZmJYCGiLRyODblRWk17pKk3fUr8ALONF9kn8Sf+ub/AApiLx9wn/iMvmC3lsKVPTyCSQb/ABIqsP8Agf8ATCwaxy+Jj8W5h1pEX9YBsdZn296ARcXiQzLMoldSUGY06nLiyLDMTuV07EABTXU4Zc14nkng1CKSPUqPGdNg6W1SNY6qFHer7dcAfAXhJ5gmYZqUShqI9/RvYP8ASsfjjUREK00K6VW34YMwhakybA1U8Tdw7ToQkZlDW9geUabduUUrHIxRM0r5phM5LEqQBYVRQjNg0ukUbO+25wuZ32cZnMO0nNCrI2vTISWvpbBV06q9Ol1jRMtwiGP3Io1PqFAO3xq8W8GUwlQhVItcSdYVmaN9LgacgNqrcOgZIkV2DMAASBQJ+As1izjsJnjbxJJG3Jg1iRV5rUo3QdaJ9ADuL6HBFrDaZNJsMrxLmVOp9hTkwsb9MLPF/HMeXfl8uRiDVhaX9I0P14W08YZmI0XLaQWcTxMlegBsdV339CBe1h+I50DOpMIB5t5USTUj2PeRxpokWfSx13OFnMRby2q4wvCTnPjXEEiDEkd4NPy+NRYVoJdTCwF0yH8EJI+/FrK+Mcs5KmTQw2KuChHzBwojhkD62hleMuRpo6b/ACopB5WEgF6dTeaxuaOA3DuISLO6SCKWNBRSWZY0q+sanSAfUEGuho44XlpIn79qknhzDqVFMggdvn7a1sEcgYWCCPUb49Yy3LzpEzcp5InZ7j0unL0k7gqgZSUHYe8BfXbBjLeO5IReYUSxixzY9Knykg+Qub6XQINb1gqcQP1Ui5wxwf6Zn4H02PvPSnrAjxFwnm5eVEUapNLEdNekrsT8VXTeETjftLzEur6KnLiBrmMBZ/E6V+W5wsL4ozOsGSaRhdmiv6iQR+rA3MUjSJqww3AcXZyQCLwTe19BWl8T8QyKeS2Uk0SRsqJQJYjZrCFtKqpHbez6CyXhWctllSTVqS4213ZK7Emxe/UAgGiNsLPBPFsEuZ5zOEWPLhakA1XqYtRFAbVdDfy9KwSznFVeQTRRyI6/ynKYhh0p1FOR8dPlNG9iMTSsE5pmlH8MpI8It5TYk315X/b/AIq9xnLtPOiwkxvGLeYfYVui1YDlivQ2ABfUjEj8FZIJ2NZjMSRstsNmHm0oFvyrvuAdySbwveH+MciRl5ZdpCzMY9cl2zFbQqHFKdOoKRsLI2wxiTOS7oI8uvYSDWx+aqQF/SJ+WOpKVX3obqHGiESAkbmL77SYnYdDE0IymTgysTy5lKT6oKZANbNGD5iOtkmgOtL6YDw+MJYjPyoZGEhBj1KtJtXRL2ChAEJ+z1F4IcXzWZkIjnjhRo3tH5jICaIDKTGymw3bcH0IwWyHhWEKZMwI5HYC2o6UAHRSTd9y5Oonr6YhCiYRaKaC2m0leIGYq6zpERHxvfSKE8CymZnMZWsvFCmiMsNT+YDU1EAaj6kUATQa7F3Pvm45BAk0U4kVtImSySBZV9JA0kfarqQCN7xHw7jMeXXMy/V8kMoQRG1J6NpurO6lq2++8R+Hswk+eMkcUcWhHD0ylpA5XS1qSCLVu+x/DHREATc1BeYqUspGVI5DWJuTfU3jc7TWb8Zy7RNypV0yRCivXUzEnVfTTp0AfJR61Z4Tx2TLwzkMWMy6B9YpCk7EtH716RQNUOmDvtFeD6YGjk+s0lZQGFArpCg6vL0u1+AxS8J+FcrmyyPO4k7IoUdOpBtgw+VVhEoIcKUmtSnEtKwaXH02MEiCd79hN5J0oFlcvI4YZaN2CrbOFJagN9x7g9ANz0s4IDg80axxyxsnPR1jDdS7vGLI+zXlNHfy33xr3h/ga5SEQo7uoJILkEi/SgKF718cS54w8yLmadYYmK+uqiCVHrV4ZThLSTeqV7j+ZZShEpve+Y2MH70FY74n4amTzrIgIVUDJdm2KbHf8+z91YqxcEzCZVp+WTBINJPcaSCGrrVir+fqMOXjfjGSfNxrKjSNDYfT0O20Z7nzVsPUjucUOKeN5J45IUhpDE9gMPIoXqQAQtdKv0GArQ2FKv2irNjGYpTTUNyTGYqNoB1FwSd6Q8djsdhKtXWu+yT+JP8A1zf4Uw18W4THmYjFKupT9xBHQg9iMKvsk/iT/wBc3+GPDti8YEtAGvlXFFFOOcUkwQqo4IFRQqgKqigB0AHbEmOx2D1VzNdjsUOMcU5CqQjOWcIAvqb+I9MBeJeMRp0RipSabWCBH/SFaix7KNz8t8DU4lOtMN4Zx2Mopm5wurF4CeLPDIzUYKnRMlmN/n1VvVT0P/2CN8PB2zQJmMi8nX7qqLLFegF7V3N3hwxwEOpMipkLwjoKVXF9/a8etY7HxCRdUOZjYkUjflCr033NC6bfykjzr5RNlsvJm3CwIGW7cLSRoezghQUb80hj8ANsE/GHiXKyygNRWIkFkrW5HVVb7KX1Juz0ArVifhPjVR5ViEUMQ1yGiKvoBe5Zj3Nk9e5pEBObKVWrTKW74QdQzCj/AIjtvJtp2orw7wTDChbMvzDppt9CVtsQPeG10xr0UYEcQ9oGUgJTKwI5HdVAH6hZwA414pOccGaURQA7RKC7N8XCkD7iw/zwNiz8bkjnyQxr7iqK1b99GlUsfA79T3xxTwFm7VJnhy1+fFyroJAHsL+lhuaIcT8Ss9PLlBGG92WO0cbA7MKDdQdJ2Pw648PltcCyqX5Lsr5mNCb0qd20NuQGB86sR60RgZxniBaNI/pEkgBsoW1Ku1XqvqTZ076QRvd4IcN4QZESDUIidTyu/lEYB3sEg6jYFUOvWt8CkqVzqyLSGWkr/Lf+4iB0N53EbxE1H9CiR0lzQJiMZYRo1VqBKKhB+IsbVuT3wElzMeolYgo7AuzV99i8G85wWBowYrGhG1SqsjLKQQCVsEBVsWb3J6AUcDMrwtSDrZlN+UBLLACyfwINehPwuCwZgU3h3WwkqWpXKLj4An135xeq/DM7yZkkoHQwJBAII7ij8MaXxvPZbLzrPLEjRSxLyaUUCLL7AXZBU6q6bbd0uDhaIpZfrmUmyVIRaIIN9eik30oi61A4LSZiSbIyQu0YEH1raj7y7+VSBakPtVA9ANt8EalIIqvx5bxLqFCQPym8GDy3sel5p58IeIIMwrCGMR1uwVQAN6F1tZomutYJf7cQRSyn3ImcNW/udcYrkuJSwo0qOYQ40KI/LrI6nvYUHdutkC+tS5mYrlwA8gikfzKHOlisULN95kc73tXTbB04ohOlVrvAUqdMKsTbc2/MJ58vjWj8W9ouVEDGNllawOWQfMCRfaqonrjPnzj6eZzCFLMUgZlKKL91hI41AbCtJ7YGnOUsPzcmvyWOgqB6aVb56jeLMGdafVzGBKoCVCC5Ao3a7FyACybDEA7mqIFvFw3q0w/DUYRJKRabk33iIiPXW+sV2c4orxoGhRXRvLpJ0EFW7Fiq0+lqAAO+Lub8NSZTlgP55ouZG8bGtamzGrA72hFHu2msUeCRZbmFJhJIsgpDEDrVr66Ds3pQ1DD1kuKZeYLks20bqf8AkyKOUQR0DJsYZB27HHm0hX5jeu4x5WHIS0k5dTY3HSeR1Bgntpn7oyRRyty5UkLg6huGUiwzbNZBDbN3wT8H8Z+jZtGU1DIQjg/Zu6BPwbodrH31pmQ8EQJFJFJcySSc36zqDQHUVvsdxR3wNzuX4Xw47xJzKsLRkavXzE6R8dsF/DqQQomKQVxdnEoWwEKUVTECxG1tiOcbTTLxXP8AJy8ktXy0Z66XQJrGWN4ub6euafygo4UMCxjWmUBQPtFlO/5xvDfH47yeaieJ25YlDR01A0wq/QHc7X6YzrPyA8xmKLICIDvZ8gOt1HXzsP8AzPvvieIcmCk0rwjB5StDyCCbX5G1vnPTrVbm60QDytVMxtmclmJ0ADYHVRN2a61thm4T4fXL5LNSzEJK8LJHGzAMAR1K9bY9BWwHxxQ4DxvMQwiJJD9eKiWxajUQzAk6U91gB3O+3UjXETcwyKyjQTEUIk1PRrmyWWNn0AHwAwqmB5t6vXQ44S2DlTM2uTf0IvbfQi0XD47HY7C1aKte9kn8Sf8Arm/wx4dsJPsk/iT/ANc3+GPDti9Y/wBNNfKOLf8A7Xe5rsdjsdg1VtJfinNSzyyRQuEGWTXJIbpSwJ2rq2jYegZ+9YH5Twm8+TaZ3fnbshBuyoo9OuojSPzVX43ZzWeSL6dC7BZZMwjKD1dJOUFr1AAIPpWGvw+P+Fg/qk/wi/14UCA4o5qu1PrwzSQ2I0vGtgTfkTtp8azjgni9YcyjuCeYpVwKtWOm9vQuuof029MGuM+JMxOkqxgQqlLIvWbzErSrspb4KT7wo3tiT2g+D4pYzMmiOUHckhQ/w32v0+ZvrYAcHyuZkVYhEJ+QHWOQExpEx0nVrKhmZW9L77dyA50EoJ9qsUjDPoTiUAAixCto72PK/fUQav8As5dBCrqIUHXGxYRahSxuqhSrhgxsjqaPW8U/oOtpeYCKV35auXqqAZm1MaBJbqdR2GqwME+M5BgyK8kDluYCUAkKk+a5ZWADHY9QKG/YY7hUsiU6iNAwUsSCNRhdSbs3QDcyqHljA2s0PIJiKdD6kozA3Pf5+h0HbnUCcHyzI4KMgjayWNMFLFSWPxKhFX8oyHcDFCfgcKmVfOSgGmiDqJBrte5Gqh9k/DBGHM85OWinmPGpcHrcWoKK6Xq5Z+LSN6HEUjosuiJyWCqiOCBf1aoG+YVtVX1Hwx4pBGldbfeSSCo84ntv7/Oq48LwlYvrgux5r6lZdRNDQtqSnqy6uu9UaZM5DC8pUqgMaoyRoRMJ21ixqouCwULsAxG7WorA/hebhWVHzLaI31OQur0AVX0HdR1DfIHFjjHGcoZ4UyKqXc6CVBjCksoDKa8r7VrAOx31bDE0hKRt+9BccffWAcxgG/6RzvptHaIirEs135tKpIJDGNjkmaQfY/lWO9AAgEtQIYWP4fnmhlZkhdzI2r3atFJJNAmiyW1Da7A92gyZTwVM9GablhHLxhNLuGYkktK0YJ3N1XWjewwz8K4NHl1Kxjcm2ZjbOfVmO5ODpaUozp9/f3aqt3GMtpKR5p2Gnv8ATXe8qOeZbw5m8wilUWNHUHWTVjYe6N7IVW6diDixw/wU0i52ESIDqij1hDVqA7Cr9SB122w3cc8SrD9XHUk7e6l9PznP2VHqevQY9cDRMvCqMxZiS7vpPndjbHp69PgBjoZQVRrzoZ4g+hvMAEzECORBm/aOR9DWQ5kwxPJHrEmgGLmOms7WDy01BUAN+ZjfcViWPNsVGUeJHEQdkU1E5Zq6kE2wu9FgkgA2VAwU8bcSH0yWUBbi0xQ7D3yoZpD6lLFX3KemBvA/D8k2VmlUxh9SaNbKGbSSzaS3Q3p370RfXCJEKKU9fatUhxKmEvO2nLqf1HcEREA3jrERUvgbgIzk6LIlwxI2s7jVZNCx3tr2/JxX46v0d5IxBy5I8yXEwsUh/wCWqjpW1/GvnjSfAOWXL5NFd1DuTIwsbFux36gADB+ZYXBDctgwpgdJsC9j6jc/icNJw0ti96pHuNFGLUSnMgWAkxrc9Zv3tyrLvZrKjZ9gEXS8ZfSRehlKny30okgH0Ixp3FeGQSoROiMtdWA2+THcfMHA7hnhnKZaYzQ0jFSpGvy7kHYE7dO22EfxgZsxmZOb5MvHYQu+iMgDre5csegUX06YkJZbhQml3CniOLztKKAALnW1rXufWoOH+IJIRIFeUrFIUWVcwgVtzptJQwNgX5avC4+Zed22eSSSQvJXVlUWAKv840B2X0xFHL9SdIplc6vzkYCgb6hWXv8AljHnh2feJw0VBzsPKGIut0LA6T6EbjFeVzAOla5rCBvOtCRm+nM3726Uw5LxZHlkqDK5cudlktmYH84OC1/I0e2AeZmBNK7MZN3alW2bcgmzQDHpsO9Y+57Z9a0xDamcMzm731hwtG/VQD64JcceKbMtIlTKYo2fSOWxY6VYgbgNqIsGx5u/XEiSoROlCQhtpYUEnzTJJm4iAZ72uO3IK0siSICSGjICBttPmsDftqJPpucSvwmQvMojKGNS7o2xVQRfXrVj5jfF5uKyRFSrGRR5ULgHTp+wUIIUj0BF9QcaVn81JNwqaSaIxS8hwQwo9Oo7gH02xJtoLm+lBxXEHMOUEIEKMTO88rHn2rGMdjsdhWtHWveyT+JP/XN/hjw7YSfZJ/En/rm/wx4b86XEbcoKZK8oYkC/iQCa+7F6x/pCvlPFRONcH9xr1ms2kal5GVFG5ZjQH3nCrxHxk0pMWTU6gAWkdSoVT3RSCzE9vLXfcYWs2c2Zx9LhmeRW5iGJo2VR0FRsrIBYO5omuu2IJ+KIwOpGG/2oMuLJ7hliku/Xv8cBW+T0p9jhiU3JCj0Mj2GvqR1FQ5vJy2jSBgzOebqAJVTsG5jMVdgNwdNg9KAADX4Q8TDlvl2dFmUuY9Z8rhiSNwT0J927ArClkna9SQPo1adSgkFrqhy0is36HEGfzIlIBUOgOnS5KsWI2CuxcoO58w6UawuleQ5hVo9hhiE+E5tuIt8fSCe5r3muIzLmeZJOZSz6FkjkKqLO+lNOsqPzKBPcnEuZy5VlW3aMsVMKhhIQb3EcpcqWNsLF0CbBNCKS+Q8KIg2V/wDlXqaPSCFYsV3osWS+4773OKSO/KeJpbLhxIUKuzPu7RGlDALYFi6FeVV3jzoxN0gCBcdNLGALa7dTXibOs4KnlXl65ZCjQgBGkRsrhQ7t11KDQsAGlxTmfWqyLG2u6A0NZYBB5bsMFlUBiTbc47WcXjnljPNDTmJkLaAAl6RoRzYKV13Q2LTSCQarvk0jmaNfOraVYhwrAnztUfugsALAHkpfMW69P3+1QRA2j78w279drmvo5hXQZYU5j6NbAxmiFLOAwHlV1I13ZY+vXpXiEIRjGtkyAxsWa0eqG3kBt3UHsCTdUKw4qYoDYkJC8pKmYhdyzEjSQtkIdGu/L6YKpkM3JHHmsrmFmZRbKAdZYgBiwa9ZrbeqAAAGPAzpevLRkgrhImxmATtcAgba9Yqhwji+Tjk1ZkPK1EbAVq1G+lbUFAraiQboYnzHinL8xFyeXSFTKHaR1JvlsGAAUFgtqLA/DviSfP8AEJJEy7ZWHmt5hqiUkDpqN2FA9T8vhhsh8FyKoZpI55KAZZolKbXslC4xv6G+tYklKlWT8qA+4wyQt7U6ALkd4AjtNQxeOJSPdy/z1ygfgYbx7XOrKdWZzm3aKEmNR82/5jH4+X5Ynynh/K5kOkuVSKRK1BRoIu6IK7EGjR3G3zGK0vBEyW8sUc+XsAuY1EkVmrahTr6sACO94Y8+puKqR+GkpbBSrlaT2Jn4RO0144hk8pMnLy+XDSfYflEBW/KeR1phfUWxI2o4+eI+F5NEpIVGYr6tY0Fs1dDH9pSetjYHqOuGdfD2W7QRfoL+7EbeFcod/o0N+ojUfsGJlokaCgIxiUqHnVA9z3vp0igx8E5Fpec4XoLj1BUBAH2RX6zRxLxbgnDOWTIuXQflJpUj5aep+FG/Q4JjwllP+zRH5oD+3FiDgeXQgpBEpHQrGoI+8DHfD/tFQOMVIPirMen7mqHBuAQGCPXl4tRUXcSA/MitiRuR2OLv+72W/wCzw/3a/uwQx2CBCQIilFYhwknMfc0N/wB28r/2aH+7X92Mg8WZLXxCZIoqVWChYo7oBRflUdbvG448rGBdACzZrAnWA4IFqf4fxNeEWVnzSIudOu9Y34b8IPnmlHngjjUohIvzat1bpqPUtVb102GGvi/sqhcKYWKMNIYfZYCgx9VYizttfbfDzHGFFAAD0Arruf149Y4nDIAg3oj3GsStzO2coGg+c851vWaZ/wBlUpm1pOuktuSpDUep28rGtz0B36XjofZEw1XmRZFKVSuvWxq3BFjbGlYhlzIDBe5BIHyr94/HHvwzUzFR/jeNy5Qv4Db0rH09nWZaAyIVY62Vk7nSxXUD3o3saPXreNN8WrWQzI/7lv8ACcd4amtZh+TmZh/5yf8A1Y++MP4jmf6l/wBhx5DSUIJTuKliMc9isS2l2PKq1uZH0rBMdjsdilr6fWteyedRk3BIB5zdT+amHkMD0xnHs28PxT5Vmk5liVh5ZZEFaU7KwHfribxNlsrBNFAnN5khtis0rMqCzQGv3nI0i+m59MXDayloH96+aY9hD2OcSkmZO3LXf9qHeNoVmzlI8heRljLatMcYVgKrq5Dk2SQoYkdQaX8nO0etOQ80zAtqbmK8Lb/c1dSSAL7kYtJmswsjmaJUiYk6JGWNU8pUBbuwF8taWBrpe+LEPDczmWXlwySKOjOCIgPVVlI5h9NVD83CqvMqRrV80Cy2G1kZQBfNb1I+UiY3vX2TjYDDl5d1tfqlXMuzGS2uUBb5ho1q6bHc2cTHPsS5TXGFVqZp1cRM5Jk1ErpbU1E+YUQRYJrBSD2fZmQnmSJEr++QWkkf+m/l2/NUhemxrBnK+zPKqqhuY+k2LcqAfUKtAftwUNuH7ApB3F4NG8npmV8zHxM+pFI2alkdNEC8zyaNKqXRFv8Ak1l1SMT3cBRsKHfEUGXlZgiRSqVXcLEzswumslUFUBsbBsD5aZmfBOXkrWZmrpczmvlvt92JU8KRqABJmAB0+vf/ADOPfhlE3of8XZCYSL9R8+fsKzWPw9mBG2nKzFSAFBRRe9jUGZr62AB3PTHv6TBIGy2ZWTKSA0jaiR8nXZa37KB32xpH+7C/z2Z/v3/fivnPBMUoqSSdx6NJf7RtiX4cgW+NRHFm1n/qd5TIIPrIPqKQMlxSfJRNlszBzsvIKGlgRv3RhYPqBt64g/3W5rh8g03UEK6MhQ+pk2Wh879Lw9w+zTKoQyGZSOhWUgj5HtixJ4HRuuYzf98f8xiP4dZEK/596IeKsJUVtGCdbeU90yfgRU/hzg/0WK5peZMQA8jNewshQTvpWz19SflK3iVHJTLj6Q/Tye4v9OT3R8hZ+BwIf2Z5diC0uYauzSBh+BTEWc8ASnZM7PoH2HY1+KFa/DDErSICfjVVlwzqytbtz/aQPYT+1HcvUHMmzMyB3rVvpVVW6VbNmrJs7knoNgE7xL7R4JTyVEjQk/WsoALgfZWyKDHqx7XQ3scfAoiOp4Xb1eOQyfiCA/4K2L/DvZ/kJVDKrkfCViPxwNRdV5UwKbZGBZV4jxUrlAAA9idNr+lQZf2so7hVgfc+oY/gMOvD+IrKtix8CCD+BAOF9fZjkf5tj/4j/vwF8VcDbIwgZL6T52s6KcLVdfKX3HTetsSCnUAldx0oTjOBxK0t4UlJP82nvJ+VaLjsZN4dlzjPeabP8uuiCWye3Rf8x9+CsnEhG55p4kkZIEbkuLJ+yQy7G+m5vHRiARMUNzhSm1lGaT0Ej051omOwlc8joeKfo/vS8S5GBZ3KrnM6jjco5VT+i0d4J4k0qcJlEkwOxpwx2FjMeHs0ptM7K4H2H0pf9tUNfepx8yCzSagmYlSWOhJFOqNV9N0C2D2YWP2Y7nOhHyqBw6YzJWD7/Sf2600Y7ArhnE3MjQyjTIo1eoZempTQsXt0BB6jpZTEwZpZSSkwa4nCU/EfpHE1QEiNY9DfFg8h0fC+XZ9QldzgvxnipEOYF6XiKk0fsMwph8K1D5q2FvJQGObijAWYpUnUfLXIQPmpK/ecAdVJAH3r9KssGzCFrOsQPUpE/wDkDXvJ8TeJxpBYyZ7MppH2ttvluBv2FnDJ4rv/AGfmLq+Q110909MIvA5+W8WcYkiWfMctL6arAAHqznf5DDj4izmrJZ1W2aNHUi+xFqf7SkffY7YghUoV97UzimsmJbgb3PXNEemlYjj5jsdinr6ZWveyT+JP/XN/hjwe454WgzennBiFN6VYqCfU11NbYz/wJ44gyeXaOUSFjIX8qgiiqjuR6YZB7WMn6TfoD/Vi3acb8MJURXzrHYLGjGrdZQrUwRNGuG+DspA2qOBA3ZjbEfIsTX3YNYSj7Wcn+TN+gP8AVjv4Wsp+TN+gv+vBQ60mwIpFzh/EHTmcQonrJp1x2Er+FnJ/kzfoD/Vjyfa3lPyJ/wBFf9eO+O3/ADUL+FYz+kr2p3x2Eoe1nJ/kzD+wP9WPo9rGT9Jh/YH+rHvHb/mr38Kxn9JXtTpjsJo9q2T/AO9/Q/649fwqZL1l/u/+uO+O3/MK4eF4wf8AaV7GnDHYUB7Usl+VJ+gccvtRyf5T/oHHvGb/AJhXP4bi/wCkr/E0347CfJ7UsmO7n5If88V8x7W8qB5ElY/IL+st/ljhfbH6q6nheMVo0r2I+dPGA0QVM8VT+UiMjgdmVlUNXqwavjoHphVm9o4l2E0WXU9wksz/AHeRUB/HFnhXjHh2X1ETSO77vI6OWaun2QAB2UAAYiXkKIg0f+GYltJzNqJOwBPuYj2Jp6x2FT+EzJfzh+9H/wBOO/hKyX87+CP/AKcT8Zv+Ye9K/wAPxf8ASV/ifpTXijxZY2Tlyi0lPLIPTcH8Omx9a71gKPaXkf50/wB2/wDpxQ4/49yUuXkRJjrK2nkcedd1307eYDHFPIg3FEb4dis4ltQ65TbrVqDxUIcuyTOolilEGtzQYNukh+Bj8x9SCO4xJDxMZ6aIwKeXBKWM52DAIRpTu2pjv2AW+tYz3K+J40zMExGrTBGjivtKaY0ep5ewPx+GLfhzxHEvNEuang1MSOWgIILO35DEbsT264VGIBgE2q6c4QtCVLSg5uxi9jAAJtt3rWM5no4ULyuqKOrMaH68L2X4qnPfOSkQQmMRR8zytIAxbVpO9WaUVZsmt8KE3+znbW3Ec0z9mZSxH9EmO1+6sS5XPZOI6kz51/ltlQ7/AHuyFv14IX5O3uKWRwsoSbKJP9ix+x979qduFO+YzBzBRo41jMcQYUz6ipZyp3UeVQAd+p7jBw4z1fF0Xfisn3ZVf/5HHr/evL9+KT/3Cj/2cTS8gb/EfWlnOGYhRskx/tc/9ag8ccMkVnlGZTWY2RkEenUrA+ViXPUAgEj3lUXdYW8p4gdRK7Xb5dAfNfM0hoSWvv59RB7p8cF+JTcPzBBm4hO5or/yq2JutovXf7hivPkuEuxZ87OSevkq9h6RfDf1wqsyqUke4q9wyMrQbeQo9m1aSDGgnTfSqvAZxJ9BDOfqZJG0HYBUUyWPUlgQW+Fdt7niPjiTuBqbzZK5FGwMqJIyhh+YSTXrp9Mejw3h9KEkZ0CtpdpirAnUa0aVq227bEnHjNZPJW2jz3q3bMMpsqBuADdi+/oN8SCFZcsi/WordaL3iFC7THl0JUTPx+FI+OxfzuXjEjhfdDEDzA7Wa3vfbvjsV5TFbBLwUAY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http://img.ph.126.net/w4O4zTTFXS_QZxd_Xi4pdQ==/33101457261179367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609600"/>
            <a:ext cx="1828800" cy="1828800"/>
          </a:xfrm>
          <a:prstGeom prst="rect">
            <a:avLst/>
          </a:prstGeom>
          <a:noFill/>
        </p:spPr>
      </p:pic>
      <p:pic>
        <p:nvPicPr>
          <p:cNvPr id="1048" name="Picture 24" descr="http://upload.wikimedia.org/wikipedia/commons/c/ce/Chinese_flag_(Beijing)_-_IMG_11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3886200"/>
            <a:ext cx="2004578" cy="1336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" descr="inde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838200"/>
            <a:ext cx="184308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 rot="286833">
            <a:off x="254416" y="907643"/>
            <a:ext cx="25019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810000" y="3733800"/>
            <a:ext cx="1922462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0000">
            <a:off x="3639380" y="753234"/>
            <a:ext cx="199390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40000">
            <a:off x="7071974" y="3702844"/>
            <a:ext cx="13604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 cstate="print">
            <a:lum bright="-6000" contrast="-6000"/>
          </a:blip>
          <a:srcRect/>
          <a:stretch>
            <a:fillRect/>
          </a:stretch>
        </p:blipFill>
        <p:spPr bwMode="auto">
          <a:xfrm>
            <a:off x="457200" y="3719513"/>
            <a:ext cx="2149322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rot="20477228">
            <a:off x="7788236" y="104918"/>
            <a:ext cx="1371600" cy="762000"/>
          </a:xfrm>
          <a:prstGeom prst="ellipse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477713">
            <a:off x="8013809" y="5613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wén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huà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文 化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04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在 中 国  能不能送</a:t>
            </a:r>
            <a:r>
              <a:rPr lang="en-US" altLang="zh-CN" b="1" dirty="0" smtClean="0"/>
              <a:t>____?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732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zài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zhōng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guó</a:t>
            </a:r>
            <a:r>
              <a:rPr lang="en-US" altLang="zh-CN" sz="1400" b="1" dirty="0" smtClean="0"/>
              <a:t>  </a:t>
            </a:r>
            <a:r>
              <a:rPr lang="en-US" altLang="zh-CN" sz="1400" b="1" dirty="0" err="1" smtClean="0"/>
              <a:t>néng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bù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néng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sòng</a:t>
            </a:r>
            <a:r>
              <a:rPr lang="en-US" altLang="zh-CN" sz="1400" b="1" dirty="0" smtClean="0"/>
              <a:t> 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2402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 you </a:t>
            </a:r>
            <a:r>
              <a:rPr lang="en-US" b="1" dirty="0" err="1" smtClean="0"/>
              <a:t>send____as</a:t>
            </a:r>
            <a:r>
              <a:rPr lang="en-US" b="1" dirty="0" smtClean="0"/>
              <a:t> a gift in China?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2819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qiǎo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kè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lì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巧 克 力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2819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</a:t>
            </a:r>
            <a:r>
              <a:rPr lang="en-US" altLang="zh-CN" b="1" dirty="0" err="1" smtClean="0"/>
              <a:t>lí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梨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2782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bǐng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gān</a:t>
            </a:r>
            <a:endParaRPr lang="en-US" altLang="zh-CN" b="1" dirty="0" smtClean="0"/>
          </a:p>
          <a:p>
            <a:r>
              <a:rPr lang="zh-CN" altLang="en-US" b="1" dirty="0" smtClean="0"/>
              <a:t>饼 干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6019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sǎn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伞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5867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huā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花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91400" y="5943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nào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zhōng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闹 钟</a:t>
            </a:r>
            <a:endParaRPr lang="en-US" b="1" dirty="0"/>
          </a:p>
        </p:txBody>
      </p:sp>
      <p:pic>
        <p:nvPicPr>
          <p:cNvPr id="1028" name="Picture 4" descr="http://www.iconpng.com/png/ivista/good-or-ti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1676400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4" descr="http://www.iconpng.com/png/ivista/good-or-ti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1295400"/>
            <a:ext cx="609600" cy="609600"/>
          </a:xfrm>
          <a:prstGeom prst="rect">
            <a:avLst/>
          </a:prstGeom>
          <a:noFill/>
        </p:spPr>
      </p:pic>
      <p:pic>
        <p:nvPicPr>
          <p:cNvPr id="22" name="Picture 4" descr="http://www.iconpng.com/png/ivista/good-or-ti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343400"/>
            <a:ext cx="609600" cy="60960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AQDQ8MDRIPEA4PDw4ODw8NEA8PDQ4OFBEWFhURFRQYHCggGhsxGxUVITEhJSkrMDAuFx8zOzMsNyguMCsBCgoKDg0OGhAQGywkICYwLCw3MSwsLCwsNy8sLCwsLy0tLywsLCwsLSwsLCwsLC0sLCwsLC4sLCwsLCwsLCwsLP/AABEIAMwAzAMBEQACEQEDEQH/xAAcAAACAgMBAQAAAAAAAAAAAAAAAwIHAQUGBAj/xABBEAACAgADBQQHBQUHBQEAAAABAgADBAURBhIhQVEHEzFhIjJScYGRwRQjQqGxFUNiksIkNFNy0eHwY3OCstIz/8QAGwEBAAIDAQEAAAAAAAAAAAAAAAECAwQFBgf/xAAxEQACAgECAwQKAwEBAQAAAAAAAQIDBBESBSExE0FRYQYiMnGRobHB0eEUgfBCI/H/2gAMAwEAAhEDEQA/ALxgBACAEAIAQAgBACAEAIAQAgBACAEAIAQAgBACAEAIAQAgBACAEAIAQAgBACAEA1ub59hcINcVdXWdNQpP3jDyUcTKTsjHqzZx8S69/wDnFv6HD5p2roCUwWHa3pZc3dr7woBJHymrLMX/ACjuUejsmtbp6eS5/P8A+nPYnbnNrydxkpB8BVWOHxbWYXkWvodCHCcGvqm/e/weOy/NLTvPisVr/DY9Y+S6SrlY+9mZQwq1oq4/DX6ijleNbi1uIJ6m2wn9ZG2fiX7fHXJRXwQwYfMU9XE4sacdBfbp8tZP/ou9ld+JLrCPwR66tpM4p/fu4A00tRHH6ayyttXeYZYOBZ/zp7mbfA9qOJr0GLwyWDm1LGt/funUH3cJkjlyXtI1LeAUy51Ta9/M7DJdu8BitFFopsP7vEaVtr0BPA/AzZhkQl3nHyeEZVHNx1XiuZ0wmY5gQAgBACAEAIAQAgBACAEAIAQAgHizbNaMJUb8TYtaDmx4sfZUeJPkJWU1FaszUY9l89la1ZVm0PaTicQxpy9e4p4jvWGt7+Y5L+ZmhZlSlyjyPVYnA6aluve5+Hd+zncFkNt7my0s7sdWdyWZj1JMwqDlzZ0bMuFS2x5LyOpy/ZetQC+kzRqRy7c+T6G4qweGrHHd/KZEoo05WXTG/b8Mvs/lJ3xRTsbpGP21h/4ZHaxJ/i2mP2xhz7MdpEfxbUBvwz+z+UndFk7LonjxOUYewcNPylXCLMsMm2HU53M9lRxK8ZhlUdGniD7xGVZ9mGWkLW5soH7i7VqwOinxX4RC2dfQvfh4uZzktJeK+/iWZsttthccBXr3OJ040WEak89xvxD8/KbtV8Z+88zncKuxefWPivv4HTzOcwIAQAgBACAEAIAQAgBACAc1tltjRl1eh0sxTLrXQDx48A79F/XSYbrlWvM6XDuGWZcvCPe/svMprH47E5hf3+Kcs3gqjhXWvsqvITmynKx6s9nVTViV7K1p9X7zd5bgq6wC2kvFJGldbOfJHutz5Kxomkl2pGCOHKfU1WK2mc+BmGV7NyvAiuprLc4sbmZidrNqOLBHnbGueZld7MipiiH2l+pkb2W7OIDFP1Mb2OyiMTMHHMyysZV0RZ66M8sXmZdXMwSxIM2mF2mPg0yxvNWeAu49j46q4cdNZk3qRgVM63yNDmWXAHvKyQQQylToQR4EEeBmOUe9G/Tdqtsjs9iu0QhlweZsOS14o8PcLf8A6+fWbVOT/wAz+JxOJcFWjtxl74/j8Fng8xN48wZgBACAEAIAQAgBACAcvt1tamXUejutirAe5rPHTl3jD2R+emkwX3KteZ0+GcOll2c+UV1f2XmURisXZfa197F7HO8zN4kzlSk5PVnvK6oVQUILRI92FxW4OEKWhinXuYXZgzc5RzYjQkeYsT4zG2ZkkgCyuoJBZGoM7sjUGd2NSA3Y1BgrJ1JIlZOoIkSdSSSXMvgZdSKuCZ6kzA6aGZFMwOhdx48YwbjDZmrTR3fZptwaWXLsa33B0Wi1zxqblWx9np093huY2Rp6sjg8Z4SrE76V63evHz9/1LgnRPHhACAEAIAQAgBANdtBnFeCwtmLu9VBwUes7n1UHmTKTmoR1ZsYuNPJtVcO/wD2p87ZzmluMxNmKvOr2HwHqovJV8gJx7Jub1Z9FxseGPUq4dEeVRMTZmGqJVsgYFldSCYWV1IJhZXUgmFkakGd2RqDO7GoDdjUESsnUESsnUkiVk6gWyyyZJAiWTJFsJZMkUwlkyS5Oyva77RV+z8Qf7RSn3TE8baRy19ofp8Z1MW7ctr6njeOcN7GXb1r1X18n+GWFNs88EAIAQAgBACAUf2q7RnFYz7JWf7PhSV4eD3+DN8PAfHrOZlW7pbV0R7jgeD2FPay9qX07vycUommztjVEoyBqiVZAxRKNlRirI1IJhZXUEwsrqQSCyNSDO7Go1MbsagwVk6kkSsnUECstqSLYSyZIthLJkimEsiRTCWRYbl+Osw99eJpO7ZUwdTy4cj5cplhJxeqMd1MLq3XPoz6OyDNkxmEqxdfhYoJXXUo/gyH3HUTswmpxUkfOMrHlj2yql3f7U2Eua4QAgBACAaLbbOvsWX3YhSBZu93Tr/itwB08vH4TFdPZBs3uG4v8nIjB9Or9yPnYak6niTxJPiTOMz6L0GKJRkDVEoyBqiVZA1RKNlRqrKtkG72Y2etx1wrr1WpSDbaR6KDoOreU2MfHldLyNHOzq8WvdLr3L/dxttsdjmwZ7+jefCnQEtxelv4j7OvOZczDdXrR6Gpw3iqyfUs5T+T93mcuFnN1OuZ3Y1BjdjUHtyfKLcXeuHoGpPFmPqVpzZj/wA1meimV0tsTXycqvHrdk3+X5I7jO+zusYRPsZJxNSksXP955nXoeny851ruHx7P1Oq+Z5/F47J3PtvZfy/3eVpbUVJVgVZSQysNGUjxBHWcdpp6M9TGSa1XQSwkplhbCXRIphLIkUwl0WEsJZElk9jOdlbbctc+jYDdTryccHUe8aH/wAT1nQw7Oe0816RYicI3rquT+xbk6B5EIAQAgBAKh7as0LX4fAqfRrQ3uOrvwX5AH+ac/MnzUT13o5j6Vzuffy+H++RXCiaDPSjlEoyBqiUZUcolGQNUSrIN5sxs9bjru7TValI723T0UHQdW8pnx8aV0vI0M7OhiQ3S5t9F/u4ufKstqwtK4ehd1F/mY82Y8zPQV1xrjtieGyMiy+x2WPVs9VtaspRwGVgQykagg+IMs0mtGYoycXqupVW2OyZwrG+gFsKx4jxNBPI/wAPQzgZ2E6nvh0PY8M4mshdnZ7f1/ZzG7OZqdc9uT5RbirlopGpPFmPqVr7TH/msz49ErpbYmvk5VePW5zf5fuLeyDJasHSKahqTxssPr2P1P0HKemoojTHbE8RmZlmVZvn/S8DZzMapxu3Gx4xSnFYYAYpR6S+AvUcj/F0M0MvEVi3R6nb4VxR0Ps7PY+n6KltrKkqwKspIZWGjKR4gjrOG009Gexi01qhLCWRYUwl0WEsJZEimEuiT0ZLmLYXF04tPGqxWIH4l/Evy1EzVz2yTMWTQr6ZVvvR9MVuGUOp1VgGBHMEagztnzNpp6MlBAQAgBAPnXbnHd/muLs5La1S+Qr9H9QZx75bptn0XhlPZYkI+Wvx5mmUTXZvDlEoyo1RKMgcolGVHKJRkFndm+0VPdLl1ipVaNe7ZRurfzOv8f6zs4GTFrs3yZ5XjWBZveRFtrv8v19Dvp0zzgQCFtaspRwGVgQykagg8jIaTWjJjJxeq6ldZzsNYMSowg1otbxY/wB35ne6jp8pwsjhku0XZ9H8j1OLxqDpbu9pfP8AfidvkeT1YOkU1Dj4u59exup/0nXoojTDbE8/l5dmTZvn/S8DYzOaoQDx5tmdWFpbEXtuovh7TNyVRzMx2WRrjukZ8fHsyLFXWtWUltDmhxeKsxJRa9/QBVAHojw3jzbqZ52+7tZuWh7zDxlj0qtPXT/cvBGpYTGjbEsJdEiWEsiwphLokS0uix9Cdn2O7/KcI5OpWvuifOs7v0E7NEt1aPnnFauyy5rz1+PM6KZjnBACAQusCIznwVWY+4DWQ3oWjHc0j5dewu7WNxZ2LMepJ1M4cnqfUIxUUku4msxsDklGQOSUZUcsoyByiUZUdWSCCNQQQQRwII8CDK6tc0VfPky0tidre/C4TFMBiBwRzwF4HL/N+s7uFmqz1J9fqeS4rwvsW7al6vevD9fQ7KdI4QQAgBACAePNcyqw1LX3tuovh7TNyVRzMx22xqjukZ8fHsvmoVrmU9tJnluNu7yz0a1J7qoerWv1bqZ5vJypXy1fQ9vhYVeLDbHr3vx/RpGEwo3hLS6JFMJdFhLS6JEtLosJaXRJc3Yxid7LbKz+6xDge5lVv1JnUw3rA8X6RQ25Kl4r9HfzbOAEAIB4s6bTCYlumHuPyrMrP2WZsZa3QXmvqfMqThs+nDllGVHLKMgckoyrHLKMgcsoyo1JRlR9ZIIIJBBBBHAgjwIMpq09UVa15MtLYjaRsSpw94JurXXvADu2J4asfAN+s9DgZjuW2XVHkOLcPjjvtK/Zfd4P8fQ6udI4wQAgHlzPH14el8RaSEQcdASSSdAAPfMdtsaoOcuhmx6J32KuHVlRbRZ3bjLTZZwQaiqoerWv1PUzzGTlSvlq+nge3wsOvFhtj1734/o0rzAjdEvLokS8uiyEvLokS8uiwl5dFhLy6JLZ7EH+4xi9Lam+akfSdPC6M8l6Sr/0rfkyzJunmQgBAPLmqb2GvX2qbR80MrL2WZaHpbF+a+p8xJOGz6eOWUZUckoyBySjKjVlGQOWUZUckoyDa5HlNuLuFNI6F3PqVp7R/wBOcyUY8rpbYmplZVeNXvn/AEvEt/JMoqwlIppHm7n17G5sT9J6aiiFMdsTxGXl2ZNm+fw8DYTMawQAgELaldSjgMrAhlI1BB5SGk1oy0ZOLUo8mVZtjsw2EY3UgthWPA+JpJ/C3l0M87m4Lqe6Hs/Q9hwziSyVsn7f1OUeaCOwJaXRIl5dFkJaXRIlpdFhLy6LCXl0SW52I1/2XFv1vRfkmv8AVOnheyzyHpI//WC8vuWTN082EAIBgjXgfCAfMOYYbucRdR/hW2V/ysR9Jw5rRtH1CmztK4z8Un8SCzEyw5JRkDllGVGrKMgcplGVNtkOUW4y4UUjoXc+pUntH6DnMlGPK6W1Grl5deNXvn/S72XJkeT1YOkU0jzdz69j82J+nKejpojTHbE8Nl5dmTZvn8PA2MzGsEAg9qqVDEAsd1QSAWbTXQdTwkNpdSyi3q0uhOSVCAQuqV1atwGRgVZWGoIPIyGk1oy0ZOLUovRoqbbPZZsGxupBbCseB8TST+FvLoZ5/MwnU90fZPZcM4kslbJ8pr5+a/BybmaSOwJYy6JEsZdFhTGXRIlpdFhLS6JLu7IMLuZUH00Nt1rnz0IUH5LOtiLSs8Px+zdl6eCS+5282TiBACAEAoLtOwHcZvfpwW4JeOnpDQ/mDOTlR0sZ77gt3aYkfLkcypmqzqjVMoyo5TKMgcplGVGqZVkF07BPhDgl+xcND98H/wD277Tjv/Tlp4T0OH2fZrYeG4ushZD7b+tOmnl9+86SbRywgHizfNKsLS19x0UcABxZ25Ko5mYrro1R3SNjGxrMixQgipc7z27FX985KhT90inQVDlp5+c8zkZU7p7tfce1xMKvHr2RWuvV+P68judjdrBiAMLiSBiQPRY8BeB/V5fGdnBzlatk/a+p53inC3Q3bUvU+n6OunSOIEA8ma30ph7HxRUUBT3m/wAVKnlpz90pY4qLc+hmx4WTsSq9ru0KGzB6zbYaAy0lya1c6uqcgTPM2bXJ7eh9DqU1BKx6y79PE8bGQjKJYy6JFMZdFhLGXRIl5dFj6S2Wy/7NgMLhzwZKU3v85GrfmTO3XHbBI+a5t3bZE5+LZtZc1QgBACAVr205Rv0UY9R6VLGqz/tvxU/Bv/aaWZDVKR6X0cydtkqX38171+voVIpnNZ64aplGQOUyjIGqZVlRqmUZBtMizi7CXrfQdCNA6H1LU5qw+vKZKbpVS3RNXKxa8mtwmv78H4l07P53TjaBfSePhZW3r1v7JH15z0NN0bY7onhszDsxbNk/6fcxuc5tVhKWvvOijgqj13bkqjmYuujVHdIpi41mRYoQX695T+fZ5bjLjbadFHCusH0a16eZ6mebyciV0tX0Pb4eHXi17Ide9+Jrd6a2htmVsIIZSQwIIIOhBHgQZK1T1RDimtGWfsVtcMSFwuJIGJA9FjoBeBzH8XUfGegws1WrbP2vqeR4pwt0N21L1Pp+jqMfja6KmvuYJWg1Zj+g6nym/OahHdLociqqds1CC1bKb2t2nsx1vNMOh+6q/rbq36Tz+VlSuei6Ht+H8PhiQ8ZPq/svI51jNZHSFMZZEimMuiwpjLokSxl0WN3sLlP2vM6KSNa1bvrOndpx0+eg+M2MeG6aRocUyf4+LKS69F72fRE7B87CAEAIAQDx5vl6YnDW4W31LUZD1BI4MPMHQ/CVnFSTTM2PdKmyNkeqep82Zhgnw99mGtGllTlGHLUcx5c5xZxcXoz6TTbG6tWR6PmQUzEzINUyrKjVMoyBimVaIGK0q0QbTIs5twd630HTk6H1LU5qw+vKZKbpUy3I1crFrya3Ca9z8GOz/PbcbebrToo4V1g+hUvQefUxkXyulqymHh14teyH9vvZrg01tDaM70aAN6NAC2lSGUlWUgqynRlI8CDLR1T1QcU1ozYZ3tFicWtaYh9VqUAKo0DOP3jDm02Lsmy1JSNXFwKcZyda5v8A2i8jTs0w6G4LZpZIkWxlkSKYy6LCmMsiRTGXRJcfY/kPc4V8fYPvMTwr18VoU/U8fgJ1MSvbHc+88b6QZnaWqmPSP1/RYU2zzwQAgBACAEArDtf2Z3lGaUD0kATEgDxT8Nnw8D5adJo5dWvro9P6P5+1/wAeff0/BVCmc5nrBqmUZA1WlWiBitK6EDA0roQTDSNCCQaV0IJBpGgM78aEBvRoSRLydARLSdAQLSdCSDNLJEi2aWSJFMZZIsLYy6JNzsZs+2YY1MPxFS/eXsNfRrB8Nep8B/tNiirfLQ0eI5qxKHPv6L3/AKPoeilURa6wFRFCqqjRVUDQAfCddLTkj55KTk3KXNsnJKhACAEAIAQCFtaurI4DIwKsrDVWUjQgjmIa1JjJxaa6lCbfbJtl+JLVgnCWkmluJ3DzqY9Ry6j4zk5FOx8uh77hXEVl16S9tdfycwpms0dQYGldCCQeV0KkhZI2lSYtkbQSFsjaRqZ72NoDvZG0B3sbQYNsnaCJtk7QRNknaTqRNknQkiWk6FkQZpZIkng8JZfalFCl7bDuqq+JMvGLk9EVtthVBzm9Ej6B2M2bTL8ItI0Nz6NfYPx2aeAPsjwH+87FNSrjofPuI50su5zfTuXl+fE38ymgEAIAQAgBACAEA8ebZbViqHw2IUPXYNCD4g8mB5EcjKyipLRmai+dFisrejRQu2Gyd+XXaNq+HcnurgOBHst0acq6l1vyPe8P4jXmQ5cpLqvx5HPhpr6G+wLRoUZjfk6FGY7yNpGod7G0jUz3sbRqHextGod7G0ah3sbRqY7yNo1DfjQnUyGjQsjO9I0MiG4TDWXWLTSrWWOd1UUakmWjFt6IiyyNcXOb0SLy2B2LTL6+9t3Xxli6O44rUv8Ahof1POdWihVrV9Tw3FeKSy5bY8oL5+bOvmwcgIAQAgBACAEAIAQAgHmzDA1YipqL0WytxoysNR7/ACPnIlFSWjMlV06pqcHo0U3tl2c3YUtfgw1+F4sVHG+kdCPxL5jj5czzbsVx5x5o9lw/jdd6ULvVl8n+Dg9ZqHcaAyTG0RIklGiOkkjQxBGgQQEAzpBOhkCQSkSAkF0jMF0jb7O7OYnH2d3hk1UHR7W1FVfvb6DjMldUpvka2Xm04sd1j/rvZd2yGx+Hy5NUHeYhl0svYDePVVH4V8p06qY1rzPFZ/E7cuXPlHuX58WdJMxzQgBACAEAIAQAgBACAEAIAQDkdqOz/CY0tao+z4g/vagN1m6ungfyM17MeM+fRnWwuMX42kX60fB/Z9xVufbA4/CEnu+/qHHvMPq/DzXxE0Z404+Z6jF4vi5HLXa/B/nocsRodDwI4EHxEwHT0MaQV2hpBG0NII2hpBO0NIJ2hBO02eUZDisW27habLOW8BpWPex4S8K5T6IwX5VGOtbJJfX4Fj7N9lKrpbmLhzwPcUkhAf4n8T7hp7zN2vES5zPO5npC36uOtPN9f6RZODwldNa1UotdajRUQBVA903EklojzdlkrJOU3q34j5JQIAQAgBACAEAIAQAgBACAEAIAQAgGpzXZvBYo72Iw9TsRpv7oFn8w4zHKqEuqNqjOyKOVc2l4d3wOVzDsnwTkmmy+nyBWxPk3H85glhwfQ6tXpDkR5TSl8jRYjsgtB+6xVbD/AKlTIfyJmJ4T7mb0fSSH/Vb/AKev2R5W7JMZrwvwpHXW0f0yP4c/FGVekeP3xl8vyNr7IcT+LE4cf5Vsb6CT/Cl4lH6SU90H8ja4PsgpGnf4q1/Kqtax7tSWl1hrvZq2eklj9itL3vX8HS5bsDltGhFC2MOO9eTZx9x4TPHHrXcc27jGXZ/3p7uR0tdaqoVQFUDQKoAUDyAmY5rbb1ZOCAgBACAEAIAQAgBACAEAxrADegES8AwbYBE3iAQOKEAgcaIBA5gIBA5ksAj+01gB+1FgB+1FgGRmawCYzEQCYxwgExixAJjECASFogEg8AyGgGdYBmAEAIAQDGkANIBErAIFIAtqzAFtSYAl8MYAh8I0AS+BaAJbL2gEDlzwCP7NeAAy14AxcuaANXANAHJg2gDkwxgDloMActRgDFQwCYWASAgGdIACAZgBACAEAIAQAgGNIAaQA3RAMbggBuCAG4IAbggBuCAG4IAbggGd0QA3YAaQA0gGYAQAgBACA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AQDQ8MDRIPEA4PDw4ODw8NEA8PDQ4OFBEWFhURFRQYHCggGhsxGxUVITEhJSkrMDAuFx8zOzMsNyguMCsBCgoKDg0OGhAQGywkICYwLCw3MSwsLCwsNy8sLCwsLy0tLywsLCwsLSwsLCwsLC0sLCwsLC4sLCwsLCwsLCwsLP/AABEIAMwAzAMBEQACEQEDEQH/xAAcAAACAgMBAQAAAAAAAAAAAAAAAwIHAQUGBAj/xABBEAACAgADBQQHBQUHBQEAAAABAgADBAURBhIhQVEHEzFhIjJScYGRwRQjQqGxFUNiksIkNFNy0eHwY3OCstIz/8QAGwEBAAIDAQEAAAAAAAAAAAAAAAECAwQFBgf/xAAxEQACAgECAwQKAwEBAQAAAAAAAQIDBBESBSExE0FRYQYiMnGRobHB0eEUgfBCI/H/2gAMAwEAAhEDEQA/ALxgBACAEAIAQAgBACAEAIAQAgBACAEAIAQAgBACAEAIAQAgBACAEAIAQAgBACAEA1ub59hcINcVdXWdNQpP3jDyUcTKTsjHqzZx8S69/wDnFv6HD5p2roCUwWHa3pZc3dr7woBJHymrLMX/ACjuUejsmtbp6eS5/P8A+nPYnbnNrydxkpB8BVWOHxbWYXkWvodCHCcGvqm/e/weOy/NLTvPisVr/DY9Y+S6SrlY+9mZQwq1oq4/DX6ijleNbi1uIJ6m2wn9ZG2fiX7fHXJRXwQwYfMU9XE4sacdBfbp8tZP/ou9ld+JLrCPwR66tpM4p/fu4A00tRHH6ayyttXeYZYOBZ/zp7mbfA9qOJr0GLwyWDm1LGt/funUH3cJkjlyXtI1LeAUy51Ta9/M7DJdu8BitFFopsP7vEaVtr0BPA/AzZhkQl3nHyeEZVHNx1XiuZ0wmY5gQAgBACAEAIAQAgBACAEAIAQAgHizbNaMJUb8TYtaDmx4sfZUeJPkJWU1FaszUY9l89la1ZVm0PaTicQxpy9e4p4jvWGt7+Y5L+ZmhZlSlyjyPVYnA6aluve5+Hd+zncFkNt7my0s7sdWdyWZj1JMwqDlzZ0bMuFS2x5LyOpy/ZetQC+kzRqRy7c+T6G4qweGrHHd/KZEoo05WXTG/b8Mvs/lJ3xRTsbpGP21h/4ZHaxJ/i2mP2xhz7MdpEfxbUBvwz+z+UndFk7LonjxOUYewcNPylXCLMsMm2HU53M9lRxK8ZhlUdGniD7xGVZ9mGWkLW5soH7i7VqwOinxX4RC2dfQvfh4uZzktJeK+/iWZsttthccBXr3OJ040WEak89xvxD8/KbtV8Z+88zncKuxefWPivv4HTzOcwIAQAgBACAEAIAQAgBACAc1tltjRl1eh0sxTLrXQDx48A79F/XSYbrlWvM6XDuGWZcvCPe/svMprH47E5hf3+Kcs3gqjhXWvsqvITmynKx6s9nVTViV7K1p9X7zd5bgq6wC2kvFJGldbOfJHutz5Kxomkl2pGCOHKfU1WK2mc+BmGV7NyvAiuprLc4sbmZidrNqOLBHnbGueZld7MipiiH2l+pkb2W7OIDFP1Mb2OyiMTMHHMyysZV0RZ66M8sXmZdXMwSxIM2mF2mPg0yxvNWeAu49j46q4cdNZk3qRgVM63yNDmWXAHvKyQQQylToQR4EEeBmOUe9G/Tdqtsjs9iu0QhlweZsOS14o8PcLf8A6+fWbVOT/wAz+JxOJcFWjtxl74/j8Fng8xN48wZgBACAEAIAQAgBACAcvt1tamXUejutirAe5rPHTl3jD2R+emkwX3KteZ0+GcOll2c+UV1f2XmURisXZfa197F7HO8zN4kzlSk5PVnvK6oVQUILRI92FxW4OEKWhinXuYXZgzc5RzYjQkeYsT4zG2ZkkgCyuoJBZGoM7sjUGd2NSA3Y1BgrJ1JIlZOoIkSdSSSXMvgZdSKuCZ6kzA6aGZFMwOhdx48YwbjDZmrTR3fZptwaWXLsa33B0Wi1zxqblWx9np093huY2Rp6sjg8Z4SrE76V63evHz9/1LgnRPHhACAEAIAQAgBANdtBnFeCwtmLu9VBwUes7n1UHmTKTmoR1ZsYuNPJtVcO/wD2p87ZzmluMxNmKvOr2HwHqovJV8gJx7Jub1Z9FxseGPUq4dEeVRMTZmGqJVsgYFldSCYWV1IJhZXUgmFkakGd2RqDO7GoDdjUESsnUESsnUkiVk6gWyyyZJAiWTJFsJZMkUwlkyS5Oyva77RV+z8Qf7RSn3TE8baRy19ofp8Z1MW7ctr6njeOcN7GXb1r1X18n+GWFNs88EAIAQAgBACAUf2q7RnFYz7JWf7PhSV4eD3+DN8PAfHrOZlW7pbV0R7jgeD2FPay9qX07vycUommztjVEoyBqiVZAxRKNlRirI1IJhZXUEwsrqQSCyNSDO7Go1MbsagwVk6kkSsnUECstqSLYSyZIthLJkimEsiRTCWRYbl+Osw99eJpO7ZUwdTy4cj5cplhJxeqMd1MLq3XPoz6OyDNkxmEqxdfhYoJXXUo/gyH3HUTswmpxUkfOMrHlj2yql3f7U2Eua4QAgBACAaLbbOvsWX3YhSBZu93Tr/itwB08vH4TFdPZBs3uG4v8nIjB9Or9yPnYak6niTxJPiTOMz6L0GKJRkDVEoyBqiVZA1RKNlRqrKtkG72Y2etx1wrr1WpSDbaR6KDoOreU2MfHldLyNHOzq8WvdLr3L/dxttsdjmwZ7+jefCnQEtxelv4j7OvOZczDdXrR6Gpw3iqyfUs5T+T93mcuFnN1OuZ3Y1BjdjUHtyfKLcXeuHoGpPFmPqVpzZj/wA1meimV0tsTXycqvHrdk3+X5I7jO+zusYRPsZJxNSksXP955nXoeny851ruHx7P1Oq+Z5/F47J3PtvZfy/3eVpbUVJVgVZSQysNGUjxBHWcdpp6M9TGSa1XQSwkplhbCXRIphLIkUwl0WEsJZElk9jOdlbbctc+jYDdTryccHUe8aH/wAT1nQw7Oe0816RYicI3rquT+xbk6B5EIAQAgBAKh7as0LX4fAqfRrQ3uOrvwX5AH+ac/MnzUT13o5j6Vzuffy+H++RXCiaDPSjlEoyBqiUZUcolGQNUSrIN5sxs9bjru7TValI723T0UHQdW8pnx8aV0vI0M7OhiQ3S5t9F/u4ufKstqwtK4ehd1F/mY82Y8zPQV1xrjtieGyMiy+x2WPVs9VtaspRwGVgQykagg+IMs0mtGYoycXqupVW2OyZwrG+gFsKx4jxNBPI/wAPQzgZ2E6nvh0PY8M4mshdnZ7f1/ZzG7OZqdc9uT5RbirlopGpPFmPqVr7TH/msz49ErpbYmvk5VePW5zf5fuLeyDJasHSKahqTxssPr2P1P0HKemoojTHbE8RmZlmVZvn/S8DZzMapxu3Gx4xSnFYYAYpR6S+AvUcj/F0M0MvEVi3R6nb4VxR0Ps7PY+n6KltrKkqwKspIZWGjKR4gjrOG009Gexi01qhLCWRYUwl0WEsJZEimEuiT0ZLmLYXF04tPGqxWIH4l/Evy1EzVz2yTMWTQr6ZVvvR9MVuGUOp1VgGBHMEagztnzNpp6MlBAQAgBAPnXbnHd/muLs5La1S+Qr9H9QZx75bptn0XhlPZYkI+Wvx5mmUTXZvDlEoyo1RKMgcolGVHKJRkFndm+0VPdLl1ipVaNe7ZRurfzOv8f6zs4GTFrs3yZ5XjWBZveRFtrv8v19Dvp0zzgQCFtaspRwGVgQykagg8jIaTWjJjJxeq6ldZzsNYMSowg1otbxY/wB35ne6jp8pwsjhku0XZ9H8j1OLxqDpbu9pfP8AfidvkeT1YOkU1Dj4u59exup/0nXoojTDbE8/l5dmTZvn/S8DYzOaoQDx5tmdWFpbEXtuovh7TNyVRzMx2WRrjukZ8fHsyLFXWtWUltDmhxeKsxJRa9/QBVAHojw3jzbqZ52+7tZuWh7zDxlj0qtPXT/cvBGpYTGjbEsJdEiWEsiwphLokS0uix9Cdn2O7/KcI5OpWvuifOs7v0E7NEt1aPnnFauyy5rz1+PM6KZjnBACAQusCIznwVWY+4DWQ3oWjHc0j5dewu7WNxZ2LMepJ1M4cnqfUIxUUku4msxsDklGQOSUZUcsoyByiUZUdWSCCNQQQQRwII8CDK6tc0VfPky0tidre/C4TFMBiBwRzwF4HL/N+s7uFmqz1J9fqeS4rwvsW7al6vevD9fQ7KdI4QQAgBACAePNcyqw1LX3tuovh7TNyVRzMx22xqjukZ8fHsvmoVrmU9tJnluNu7yz0a1J7qoerWv1bqZ5vJypXy1fQ9vhYVeLDbHr3vx/RpGEwo3hLS6JFMJdFhLS6JEtLosJaXRJc3Yxid7LbKz+6xDge5lVv1JnUw3rA8X6RQ25Kl4r9HfzbOAEAIB4s6bTCYlumHuPyrMrP2WZsZa3QXmvqfMqThs+nDllGVHLKMgckoyrHLKMgcsoyo1JRlR9ZIIIJBBBBHAgjwIMpq09UVa15MtLYjaRsSpw94JurXXvADu2J4asfAN+s9DgZjuW2XVHkOLcPjjvtK/Zfd4P8fQ6udI4wQAgHlzPH14el8RaSEQcdASSSdAAPfMdtsaoOcuhmx6J32KuHVlRbRZ3bjLTZZwQaiqoerWv1PUzzGTlSvlq+nge3wsOvFhtj1734/o0rzAjdEvLokS8uiyEvLokS8uiwl5dFhLy6JLZ7EH+4xi9Lam+akfSdPC6M8l6Sr/0rfkyzJunmQgBAPLmqb2GvX2qbR80MrL2WZaHpbF+a+p8xJOGz6eOWUZUckoyBySjKjVlGQOWUZUckoyDa5HlNuLuFNI6F3PqVp7R/wBOcyUY8rpbYmplZVeNXvn/AEvEt/JMoqwlIppHm7n17G5sT9J6aiiFMdsTxGXl2ZNm+fw8DYTMawQAgELaldSjgMrAhlI1BB5SGk1oy0ZOLUo8mVZtjsw2EY3UgthWPA+JpJ/C3l0M87m4Lqe6Hs/Q9hwziSyVsn7f1OUeaCOwJaXRIl5dFkJaXRIlpdFhLy6LCXl0SW52I1/2XFv1vRfkmv8AVOnheyzyHpI//WC8vuWTN082EAIBgjXgfCAfMOYYbucRdR/hW2V/ysR9Jw5rRtH1CmztK4z8Un8SCzEyw5JRkDllGVGrKMgcplGVNtkOUW4y4UUjoXc+pUntH6DnMlGPK6W1Grl5deNXvn/S72XJkeT1YOkU0jzdz69j82J+nKejpojTHbE8Nl5dmTZvn8PA2MzGsEAg9qqVDEAsd1QSAWbTXQdTwkNpdSyi3q0uhOSVCAQuqV1atwGRgVZWGoIPIyGk1oy0ZOLUovRoqbbPZZsGxupBbCseB8TST+FvLoZ5/MwnU90fZPZcM4kslbJ8pr5+a/BybmaSOwJYy6JEsZdFhTGXRIlpdFhLS6JLu7IMLuZUH00Nt1rnz0IUH5LOtiLSs8Px+zdl6eCS+5282TiBACAEAoLtOwHcZvfpwW4JeOnpDQ/mDOTlR0sZ77gt3aYkfLkcypmqzqjVMoyo5TKMgcplGVGqZVkF07BPhDgl+xcND98H/wD277Tjv/Tlp4T0OH2fZrYeG4ushZD7b+tOmnl9+86SbRywgHizfNKsLS19x0UcABxZ25Ko5mYrro1R3SNjGxrMixQgipc7z27FX985KhT90inQVDlp5+c8zkZU7p7tfce1xMKvHr2RWuvV+P68judjdrBiAMLiSBiQPRY8BeB/V5fGdnBzlatk/a+p53inC3Q3bUvU+n6OunSOIEA8ma30ph7HxRUUBT3m/wAVKnlpz90pY4qLc+hmx4WTsSq9ru0KGzB6zbYaAy0lya1c6uqcgTPM2bXJ7eh9DqU1BKx6y79PE8bGQjKJYy6JFMZdFhLGXRIl5dFj6S2Wy/7NgMLhzwZKU3v85GrfmTO3XHbBI+a5t3bZE5+LZtZc1QgBACAVr205Rv0UY9R6VLGqz/tvxU/Bv/aaWZDVKR6X0cydtkqX38171+voVIpnNZ64aplGQOUyjIGqZVlRqmUZBtMizi7CXrfQdCNA6H1LU5qw+vKZKbpVS3RNXKxa8mtwmv78H4l07P53TjaBfSePhZW3r1v7JH15z0NN0bY7onhszDsxbNk/6fcxuc5tVhKWvvOijgqj13bkqjmYuujVHdIpi41mRYoQX695T+fZ5bjLjbadFHCusH0a16eZ6mebyciV0tX0Pb4eHXi17Ide9+Jrd6a2htmVsIIZSQwIIIOhBHgQZK1T1RDimtGWfsVtcMSFwuJIGJA9FjoBeBzH8XUfGegws1WrbP2vqeR4pwt0N21L1Pp+jqMfja6KmvuYJWg1Zj+g6nym/OahHdLociqqds1CC1bKb2t2nsx1vNMOh+6q/rbq36Tz+VlSuei6Ht+H8PhiQ8ZPq/svI51jNZHSFMZZEimMuiwpjLokSxl0WN3sLlP2vM6KSNa1bvrOndpx0+eg+M2MeG6aRocUyf4+LKS69F72fRE7B87CAEAIAQDx5vl6YnDW4W31LUZD1BI4MPMHQ/CVnFSTTM2PdKmyNkeqep82Zhgnw99mGtGllTlGHLUcx5c5xZxcXoz6TTbG6tWR6PmQUzEzINUyrKjVMoyBimVaIGK0q0QbTIs5twd630HTk6H1LU5qw+vKZKbpUy3I1crFrya3Ca9z8GOz/PbcbebrToo4V1g+hUvQefUxkXyulqymHh14teyH9vvZrg01tDaM70aAN6NAC2lSGUlWUgqynRlI8CDLR1T1QcU1ozYZ3tFicWtaYh9VqUAKo0DOP3jDm02Lsmy1JSNXFwKcZyda5v8A2i8jTs0w6G4LZpZIkWxlkSKYy6LCmMsiRTGXRJcfY/kPc4V8fYPvMTwr18VoU/U8fgJ1MSvbHc+88b6QZnaWqmPSP1/RYU2zzwQAgBACAEArDtf2Z3lGaUD0kATEgDxT8Nnw8D5adJo5dWvro9P6P5+1/wAeff0/BVCmc5nrBqmUZA1WlWiBitK6EDA0roQTDSNCCQaV0IJBpGgM78aEBvRoSRLydARLSdAQLSdCSDNLJEi2aWSJFMZZIsLYy6JNzsZs+2YY1MPxFS/eXsNfRrB8Nep8B/tNiirfLQ0eI5qxKHPv6L3/AKPoeilURa6wFRFCqqjRVUDQAfCddLTkj55KTk3KXNsnJKhACAEAIAQCFtaurI4DIwKsrDVWUjQgjmIa1JjJxaa6lCbfbJtl+JLVgnCWkmluJ3DzqY9Ry6j4zk5FOx8uh77hXEVl16S9tdfycwpms0dQYGldCCQeV0KkhZI2lSYtkbQSFsjaRqZ72NoDvZG0B3sbQYNsnaCJtk7QRNknaTqRNknQkiWk6FkQZpZIkng8JZfalFCl7bDuqq+JMvGLk9EVtthVBzm9Ej6B2M2bTL8ItI0Nz6NfYPx2aeAPsjwH+87FNSrjofPuI50su5zfTuXl+fE38ymgEAIAQAgBACAEA8ebZbViqHw2IUPXYNCD4g8mB5EcjKyipLRmai+dFisrejRQu2Gyd+XXaNq+HcnurgOBHst0acq6l1vyPe8P4jXmQ5cpLqvx5HPhpr6G+wLRoUZjfk6FGY7yNpGod7G0jUz3sbRqHextGod7G0ah3sbRqY7yNo1DfjQnUyGjQsjO9I0MiG4TDWXWLTSrWWOd1UUakmWjFt6IiyyNcXOb0SLy2B2LTL6+9t3Xxli6O44rUv8Ahof1POdWihVrV9Tw3FeKSy5bY8oL5+bOvmwcgIAQAgBACAEAIAQAgHmzDA1YipqL0WytxoysNR7/ACPnIlFSWjMlV06pqcHo0U3tl2c3YUtfgw1+F4sVHG+kdCPxL5jj5czzbsVx5x5o9lw/jdd6ULvVl8n+Dg9ZqHcaAyTG0RIklGiOkkjQxBGgQQEAzpBOhkCQSkSAkF0jMF0jb7O7OYnH2d3hk1UHR7W1FVfvb6DjMldUpvka2Xm04sd1j/rvZd2yGx+Hy5NUHeYhl0svYDePVVH4V8p06qY1rzPFZ/E7cuXPlHuX58WdJMxzQgBACAEAIAQAgBACAEAIAQDkdqOz/CY0tao+z4g/vagN1m6ungfyM17MeM+fRnWwuMX42kX60fB/Z9xVufbA4/CEnu+/qHHvMPq/DzXxE0Z404+Z6jF4vi5HLXa/B/nocsRodDwI4EHxEwHT0MaQV2hpBG0NII2hpBO0NIJ2hBO02eUZDisW27habLOW8BpWPex4S8K5T6IwX5VGOtbJJfX4Fj7N9lKrpbmLhzwPcUkhAf4n8T7hp7zN2vES5zPO5npC36uOtPN9f6RZODwldNa1UotdajRUQBVA903EklojzdlkrJOU3q34j5JQIAQAgBACAEAIAQAgBACAEAIAQAgGpzXZvBYo72Iw9TsRpv7oFn8w4zHKqEuqNqjOyKOVc2l4d3wOVzDsnwTkmmy+nyBWxPk3H85glhwfQ6tXpDkR5TSl8jRYjsgtB+6xVbD/AKlTIfyJmJ4T7mb0fSSH/Vb/AKev2R5W7JMZrwvwpHXW0f0yP4c/FGVekeP3xl8vyNr7IcT+LE4cf5Vsb6CT/Cl4lH6SU90H8ja4PsgpGnf4q1/Kqtax7tSWl1hrvZq2eklj9itL3vX8HS5bsDltGhFC2MOO9eTZx9x4TPHHrXcc27jGXZ/3p7uR0tdaqoVQFUDQKoAUDyAmY5rbb1ZOCAgBACAEAIAQAgBACAEAxrADegES8AwbYBE3iAQOKEAgcaIBA5gIBA5ksAj+01gB+1FgB+1FgGRmawCYzEQCYxwgExixAJjECASFogEg8AyGgGdYBmAEAIAQDGkANIBErAIFIAtqzAFtSYAl8MYAh8I0AS+BaAJbL2gEDlzwCP7NeAAy14AxcuaANXANAHJg2gDkwxgDloMActRgDFQwCYWASAgGdIACAZgBACAEAIAQAgGNIAaQA3RAMbggBuCAG4IAbggBuCAG4IAbggGd0QA3YAaQA0gGYAQAgBACA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ico.ooopic.com/iconset02/5/gif/65775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1524000"/>
            <a:ext cx="533400" cy="533400"/>
          </a:xfrm>
          <a:prstGeom prst="rect">
            <a:avLst/>
          </a:prstGeom>
          <a:noFill/>
        </p:spPr>
      </p:pic>
      <p:pic>
        <p:nvPicPr>
          <p:cNvPr id="26" name="Picture 10" descr="http://ico.ooopic.com/iconset02/5/gif/65775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4648200"/>
            <a:ext cx="533400" cy="533400"/>
          </a:xfrm>
          <a:prstGeom prst="rect">
            <a:avLst/>
          </a:prstGeom>
          <a:noFill/>
        </p:spPr>
      </p:pic>
      <p:pic>
        <p:nvPicPr>
          <p:cNvPr id="27" name="Picture 10" descr="http://ico.ooopic.com/iconset02/5/gif/65775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0" y="45720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" descr="inde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914400"/>
            <a:ext cx="1371600" cy="124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 rot="286833">
            <a:off x="278569" y="877314"/>
            <a:ext cx="1751160" cy="12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657600" y="2971800"/>
            <a:ext cx="15240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0000">
            <a:off x="3775440" y="886630"/>
            <a:ext cx="1431977" cy="124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40000">
            <a:off x="6911890" y="3011398"/>
            <a:ext cx="1190703" cy="158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 cstate="print">
            <a:lum bright="-6000" contrast="-6000"/>
          </a:blip>
          <a:srcRect/>
          <a:stretch>
            <a:fillRect/>
          </a:stretch>
        </p:blipFill>
        <p:spPr bwMode="auto">
          <a:xfrm>
            <a:off x="457200" y="3048000"/>
            <a:ext cx="1447800" cy="144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rot="20477228">
            <a:off x="7788236" y="104918"/>
            <a:ext cx="1371600" cy="762000"/>
          </a:xfrm>
          <a:prstGeom prst="ellipse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477713">
            <a:off x="8013809" y="5613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wén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huà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文 化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04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在 中 国，  能不能送</a:t>
            </a:r>
            <a:r>
              <a:rPr lang="en-US" altLang="zh-CN" b="1" dirty="0" smtClean="0"/>
              <a:t>____?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732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zài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zhōng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guó</a:t>
            </a:r>
            <a:r>
              <a:rPr lang="en-US" altLang="zh-CN" sz="1400" b="1" dirty="0" smtClean="0"/>
              <a:t> , </a:t>
            </a:r>
            <a:r>
              <a:rPr lang="en-US" altLang="zh-CN" sz="1400" b="1" dirty="0" err="1" smtClean="0"/>
              <a:t>néng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bù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néng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sòng</a:t>
            </a:r>
            <a:r>
              <a:rPr lang="en-US" altLang="zh-CN" sz="1400" b="1" dirty="0" smtClean="0"/>
              <a:t> 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2402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 you </a:t>
            </a:r>
            <a:r>
              <a:rPr lang="en-US" b="1" dirty="0" err="1" smtClean="0"/>
              <a:t>send____as</a:t>
            </a:r>
            <a:r>
              <a:rPr lang="en-US" b="1" dirty="0" smtClean="0"/>
              <a:t> a gift in China?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2286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qiǎo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kè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lì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巧 克 力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2209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</a:t>
            </a:r>
            <a:r>
              <a:rPr lang="en-US" altLang="zh-CN" b="1" dirty="0" err="1" smtClean="0"/>
              <a:t>lí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梨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228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bǐng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gān</a:t>
            </a:r>
            <a:endParaRPr lang="en-US" altLang="zh-CN" b="1" dirty="0" smtClean="0"/>
          </a:p>
          <a:p>
            <a:r>
              <a:rPr lang="zh-CN" altLang="en-US" b="1" dirty="0" smtClean="0"/>
              <a:t>饼 干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4648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sǎn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伞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14800" y="4572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huā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花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86600" y="4572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nào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zhōng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闹 钟</a:t>
            </a:r>
            <a:endParaRPr lang="en-US" b="1" dirty="0"/>
          </a:p>
        </p:txBody>
      </p:sp>
      <p:graphicFrame>
        <p:nvGraphicFramePr>
          <p:cNvPr id="20" name="Table 3"/>
          <p:cNvGraphicFramePr>
            <a:graphicFrameLocks noGrp="1"/>
          </p:cNvGraphicFramePr>
          <p:nvPr/>
        </p:nvGraphicFramePr>
        <p:xfrm>
          <a:off x="609600" y="5334000"/>
          <a:ext cx="7772400" cy="1371600"/>
        </p:xfrm>
        <a:graphic>
          <a:graphicData uri="http://schemas.openxmlformats.org/drawingml/2006/table">
            <a:tbl>
              <a:tblPr/>
              <a:tblGrid>
                <a:gridCol w="1426128"/>
                <a:gridCol w="2351627"/>
                <a:gridCol w="2051545"/>
                <a:gridCol w="1943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梨lí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	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Pear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离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lí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	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separate; split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伞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sǎn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2"/>
                        </a:solidFill>
                        <a:effectLst/>
                        <a:latin typeface="Arial" pitchFamily="34" charset="0"/>
                        <a:ea typeface="Microsoft YaHei" pitchFamily="34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umbrella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散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sàn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	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separate; split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终 zhōng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End，death，finish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闹钟 nào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zhōng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alarm clock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od.eztable.com/wp-content/uploads/sites/3/2013/09/Soluna-%E9%A4%90%E5%BB%B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1" y="457200"/>
            <a:ext cx="1712360" cy="1143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 b="4716"/>
          <a:stretch>
            <a:fillRect/>
          </a:stretch>
        </p:blipFill>
        <p:spPr bwMode="auto">
          <a:xfrm>
            <a:off x="7086600" y="3124200"/>
            <a:ext cx="1452563" cy="97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s://encrypted-tbn3.gstatic.com/images?q=tbn:ANd9GcSQoTcZlLaZJI5zKxc32ajuqMfn2cvFj-Y7N_fsTSxsspjNEyN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533400"/>
            <a:ext cx="1606550" cy="10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124200"/>
            <a:ext cx="1219200" cy="11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39000" y="1752600"/>
            <a:ext cx="13906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atin typeface="Calibri" pitchFamily="34" charset="0"/>
                <a:ea typeface="宋体" pitchFamily="2" charset="-122"/>
              </a:rPr>
              <a:t>学校  </a:t>
            </a:r>
            <a:r>
              <a:rPr lang="zh-CN" altLang="en-US" sz="1200" b="1" dirty="0" smtClean="0">
                <a:latin typeface="Calibri" pitchFamily="34" charset="0"/>
                <a:ea typeface="宋体" pitchFamily="2" charset="-122"/>
              </a:rPr>
              <a:t>xué xiào</a:t>
            </a:r>
            <a:endParaRPr lang="zh-CN" altLang="en-US" sz="1200" b="1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752600"/>
            <a:ext cx="129540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atin typeface="Calibri" pitchFamily="34" charset="0"/>
                <a:ea typeface="宋体" pitchFamily="2" charset="-122"/>
              </a:rPr>
              <a:t>餐厅  </a:t>
            </a:r>
            <a:r>
              <a:rPr lang="zh-CN" altLang="en-US" sz="1200" b="1" dirty="0" smtClean="0">
                <a:latin typeface="Calibri" pitchFamily="34" charset="0"/>
                <a:ea typeface="宋体" pitchFamily="2" charset="-122"/>
              </a:rPr>
              <a:t>cān tīng</a:t>
            </a:r>
            <a:endParaRPr lang="zh-CN" altLang="en-US" sz="1050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34200" y="4343400"/>
            <a:ext cx="19812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latin typeface="Calibri" pitchFamily="34" charset="0"/>
                <a:ea typeface="宋体" pitchFamily="2" charset="-122"/>
              </a:rPr>
              <a:t>图书馆  túshūguǎn</a:t>
            </a:r>
            <a:endParaRPr lang="zh-CN" altLang="en-US" sz="1200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4419600"/>
            <a:ext cx="213359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latin typeface="Calibri" pitchFamily="34" charset="0"/>
                <a:ea typeface="宋体" pitchFamily="2" charset="-122"/>
              </a:rPr>
              <a:t>卫生间   wèishēngjiān</a:t>
            </a:r>
            <a:endParaRPr lang="zh-CN" altLang="en-US" sz="1200" dirty="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4" name="Picture 26" descr="https://encrypted-tbn2.gstatic.com/images?q=tbn:ANd9GcSqzreTiHwYCHlaxvfTmFrsODxpVloE3c9hq8XxtGl-ygaNFwG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00" y="4724400"/>
            <a:ext cx="1457722" cy="94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9"/>
          <p:cNvSpPr>
            <a:spLocks noChangeArrowheads="1"/>
          </p:cNvSpPr>
          <p:nvPr/>
        </p:nvSpPr>
        <p:spPr bwMode="auto">
          <a:xfrm>
            <a:off x="3429000" y="5791200"/>
            <a:ext cx="1981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100" b="1" dirty="0" smtClean="0">
                <a:solidFill>
                  <a:srgbClr val="000000"/>
                </a:solidFill>
                <a:latin typeface="+mj-ea"/>
                <a:ea typeface="+mj-ea"/>
                <a:sym typeface="Arial" pitchFamily="34" charset="0"/>
              </a:rPr>
              <a:t>自 行 车</a:t>
            </a:r>
            <a:r>
              <a:rPr lang="en-US" altLang="zh-CN" sz="1100" b="1" dirty="0" smtClean="0">
                <a:solidFill>
                  <a:srgbClr val="000000"/>
                </a:solidFill>
                <a:latin typeface="+mj-ea"/>
                <a:ea typeface="+mj-ea"/>
                <a:sym typeface="Arial" pitchFamily="34" charset="0"/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  <a:latin typeface="+mj-ea"/>
                <a:ea typeface="+mj-ea"/>
                <a:sym typeface="Arial" pitchFamily="34" charset="0"/>
              </a:rPr>
              <a:t>zì</a:t>
            </a:r>
            <a:r>
              <a:rPr lang="en-US" sz="1100" b="1" dirty="0" smtClean="0">
                <a:solidFill>
                  <a:srgbClr val="000000"/>
                </a:solidFill>
                <a:latin typeface="+mj-ea"/>
                <a:ea typeface="+mj-ea"/>
                <a:sym typeface="Arial" pitchFamily="34" charset="0"/>
              </a:rPr>
              <a:t>  </a:t>
            </a:r>
            <a:r>
              <a:rPr lang="en-US" sz="1100" b="1" dirty="0" err="1">
                <a:solidFill>
                  <a:srgbClr val="000000"/>
                </a:solidFill>
                <a:latin typeface="+mj-ea"/>
                <a:ea typeface="+mj-ea"/>
                <a:sym typeface="Arial" pitchFamily="34" charset="0"/>
              </a:rPr>
              <a:t>xíng</a:t>
            </a:r>
            <a:r>
              <a:rPr lang="en-US" sz="1100" b="1" dirty="0">
                <a:solidFill>
                  <a:srgbClr val="000000"/>
                </a:solidFill>
                <a:latin typeface="+mj-ea"/>
                <a:ea typeface="+mj-ea"/>
                <a:sym typeface="Arial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+mj-ea"/>
                <a:ea typeface="+mj-ea"/>
                <a:sym typeface="Arial" pitchFamily="34" charset="0"/>
              </a:rPr>
              <a:t>chē</a:t>
            </a:r>
            <a:r>
              <a:rPr lang="zh-CN" altLang="en-US" sz="1100" b="1" dirty="0">
                <a:solidFill>
                  <a:srgbClr val="000000"/>
                </a:solidFill>
                <a:latin typeface="+mj-ea"/>
                <a:ea typeface="+mj-ea"/>
                <a:sym typeface="Arial" pitchFamily="34" charset="0"/>
              </a:rPr>
              <a:t>    </a:t>
            </a:r>
          </a:p>
        </p:txBody>
      </p:sp>
      <p:pic>
        <p:nvPicPr>
          <p:cNvPr id="18" name="Picture 20" descr="school-bu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685800"/>
            <a:ext cx="107632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9"/>
          <p:cNvSpPr>
            <a:spLocks noChangeArrowheads="1"/>
          </p:cNvSpPr>
          <p:nvPr/>
        </p:nvSpPr>
        <p:spPr bwMode="auto">
          <a:xfrm>
            <a:off x="4800600" y="1600200"/>
            <a:ext cx="1584325" cy="4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1100" b="1" dirty="0" err="1">
                <a:solidFill>
                  <a:srgbClr val="000000"/>
                </a:solidFill>
                <a:latin typeface="+mj-ea"/>
                <a:ea typeface="+mj-ea"/>
                <a:sym typeface="Arial" pitchFamily="34" charset="0"/>
              </a:rPr>
              <a:t>xiào</a:t>
            </a:r>
            <a:r>
              <a:rPr lang="en-US" sz="1100" b="1" dirty="0">
                <a:solidFill>
                  <a:srgbClr val="000000"/>
                </a:solidFill>
                <a:latin typeface="+mj-ea"/>
                <a:ea typeface="+mj-ea"/>
                <a:sym typeface="Arial" pitchFamily="34" charset="0"/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  <a:latin typeface="+mj-ea"/>
                <a:ea typeface="+mj-ea"/>
                <a:sym typeface="Arial" pitchFamily="34" charset="0"/>
              </a:rPr>
              <a:t>chē</a:t>
            </a:r>
            <a:r>
              <a:rPr lang="en-US" sz="1100" b="1" dirty="0">
                <a:solidFill>
                  <a:srgbClr val="000000"/>
                </a:solidFill>
                <a:latin typeface="+mj-ea"/>
                <a:ea typeface="+mj-ea"/>
                <a:sym typeface="Arial" pitchFamily="34" charset="0"/>
              </a:rPr>
              <a:t> </a:t>
            </a:r>
            <a:r>
              <a:rPr lang="zh-CN" altLang="en-US" sz="1200" b="1" dirty="0" smtClean="0">
                <a:solidFill>
                  <a:srgbClr val="000000"/>
                </a:solidFill>
                <a:latin typeface="+mj-ea"/>
                <a:ea typeface="+mj-ea"/>
                <a:sym typeface="Arial" pitchFamily="34" charset="0"/>
              </a:rPr>
              <a:t>校 车</a:t>
            </a:r>
            <a:endParaRPr lang="en-US" sz="1200" b="1" dirty="0">
              <a:solidFill>
                <a:srgbClr val="000000"/>
              </a:solidFill>
              <a:latin typeface="+mj-ea"/>
              <a:ea typeface="+mj-ea"/>
              <a:sym typeface="Arial" pitchFamily="34" charset="0"/>
            </a:endParaRPr>
          </a:p>
        </p:txBody>
      </p:sp>
      <p:pic>
        <p:nvPicPr>
          <p:cNvPr id="20" name="Picture 4" descr="http://www.aclica.com/cn/Upfiles/201471219372739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8200" y="2895600"/>
            <a:ext cx="1422400" cy="10668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800600" y="4038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中 国 </a:t>
            </a:r>
            <a:r>
              <a:rPr lang="en-US" altLang="zh-CN" sz="1200" b="1" dirty="0" err="1" smtClean="0"/>
              <a:t>zhōng</a:t>
            </a:r>
            <a:r>
              <a:rPr lang="en-US" altLang="zh-CN" sz="1200" b="1" dirty="0" smtClean="0"/>
              <a:t> </a:t>
            </a:r>
            <a:r>
              <a:rPr lang="en-US" altLang="zh-CN" sz="1200" b="1" dirty="0" err="1" smtClean="0"/>
              <a:t>guó</a:t>
            </a:r>
            <a:r>
              <a:rPr lang="en-US" altLang="zh-CN" sz="1200" b="1" dirty="0" smtClean="0"/>
              <a:t> </a:t>
            </a:r>
            <a:endParaRPr lang="en-US" sz="1200" b="1" dirty="0"/>
          </a:p>
        </p:txBody>
      </p:sp>
      <p:pic>
        <p:nvPicPr>
          <p:cNvPr id="22" name="Picture 14" descr="http://modx.hanluninfo.com:8082/modx/assets/images/B0357/istockphoto_3142360-giraff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90800" y="1524000"/>
            <a:ext cx="1447800" cy="1447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514600" y="29718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/>
              <a:t>长颈鹿  </a:t>
            </a:r>
            <a:r>
              <a:rPr lang="en-US" altLang="zh-CN" sz="1100" b="1" dirty="0" err="1" smtClean="0"/>
              <a:t>cháng</a:t>
            </a:r>
            <a:r>
              <a:rPr lang="en-US" altLang="zh-CN" sz="1100" b="1" dirty="0" smtClean="0"/>
              <a:t> </a:t>
            </a:r>
            <a:r>
              <a:rPr lang="en-US" altLang="zh-CN" sz="1100" b="1" dirty="0" err="1" smtClean="0"/>
              <a:t>jǐng</a:t>
            </a:r>
            <a:r>
              <a:rPr lang="en-US" altLang="zh-CN" sz="1100" b="1" dirty="0" smtClean="0"/>
              <a:t> </a:t>
            </a:r>
            <a:r>
              <a:rPr lang="en-US" altLang="zh-CN" sz="1100" b="1" dirty="0" err="1" smtClean="0"/>
              <a:t>lù</a:t>
            </a:r>
            <a:r>
              <a:rPr lang="en-US" altLang="zh-CN" sz="1100" b="1" dirty="0" smtClean="0"/>
              <a:t> </a:t>
            </a:r>
            <a:endParaRPr lang="en-US" sz="1100" b="1" dirty="0"/>
          </a:p>
        </p:txBody>
      </p:sp>
      <p:pic>
        <p:nvPicPr>
          <p:cNvPr id="24" name="Picture 8" descr="http://210.52.219.58/uploadfile/upload/2011/1/2895596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5334000"/>
            <a:ext cx="1168400" cy="8763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172200" y="63246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大象  </a:t>
            </a:r>
            <a:r>
              <a:rPr lang="en-US" altLang="zh-CN" sz="1200" b="1" dirty="0" err="1" smtClean="0"/>
              <a:t>dà</a:t>
            </a:r>
            <a:r>
              <a:rPr lang="en-US" altLang="zh-CN" sz="1200" b="1" dirty="0" smtClean="0"/>
              <a:t> </a:t>
            </a:r>
            <a:r>
              <a:rPr lang="en-US" altLang="zh-CN" sz="1200" b="1" dirty="0" err="1" smtClean="0"/>
              <a:t>xiàng</a:t>
            </a:r>
            <a:r>
              <a:rPr lang="en-US" altLang="zh-CN" sz="1200" b="1" dirty="0" smtClean="0"/>
              <a:t> </a:t>
            </a:r>
            <a:endParaRPr lang="en-US" sz="1200" b="1" dirty="0"/>
          </a:p>
        </p:txBody>
      </p:sp>
      <p:pic>
        <p:nvPicPr>
          <p:cNvPr id="26" name="Picture 8" descr="http://www.wed114.cn/jiehun/uploads/allimg/130414/1F3452B2-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0" y="5105400"/>
            <a:ext cx="1136904" cy="934954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838200" y="6172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西兰花 </a:t>
            </a:r>
            <a:r>
              <a:rPr lang="en-US" altLang="zh-CN" sz="1400" b="1" dirty="0" err="1" smtClean="0"/>
              <a:t>xī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lán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huā</a:t>
            </a:r>
            <a:r>
              <a:rPr lang="en-US" altLang="zh-CN" sz="1400" b="1" dirty="0" smtClean="0"/>
              <a:t>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/>
      <p:bldP spid="19" grpId="0"/>
      <p:bldP spid="21" grpId="0"/>
      <p:bldP spid="23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p.chinadaily.com.cn/uploads/allimg/140222/125G25612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724400"/>
            <a:ext cx="2540000" cy="1905000"/>
          </a:xfrm>
          <a:prstGeom prst="rect">
            <a:avLst/>
          </a:prstGeom>
          <a:noFill/>
        </p:spPr>
      </p:pic>
      <p:pic>
        <p:nvPicPr>
          <p:cNvPr id="45060" name="Picture 4" descr="http://www.jumeiyicheng.com/admin/editor/UploadFile/201422421452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1"/>
            <a:ext cx="2895599" cy="205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32076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蔬 菜 和 水 果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598003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/>
              <a:t>shū</a:t>
            </a:r>
            <a:r>
              <a:rPr lang="en-US" altLang="zh-CN" sz="3200" b="1" dirty="0" smtClean="0"/>
              <a:t>  </a:t>
            </a:r>
            <a:r>
              <a:rPr lang="en-US" altLang="zh-CN" sz="3200" b="1" dirty="0" err="1" smtClean="0"/>
              <a:t>cài</a:t>
            </a:r>
            <a:r>
              <a:rPr lang="en-US" altLang="zh-CN" sz="3200" b="1" dirty="0" smtClean="0"/>
              <a:t>  </a:t>
            </a:r>
            <a:r>
              <a:rPr lang="en-US" altLang="zh-CN" sz="3200" b="1" dirty="0" err="1" smtClean="0"/>
              <a:t>hé</a:t>
            </a:r>
            <a:r>
              <a:rPr lang="en-US" altLang="zh-CN" sz="3200" b="1" dirty="0" smtClean="0"/>
              <a:t>  </a:t>
            </a:r>
            <a:r>
              <a:rPr lang="en-US" altLang="zh-CN" sz="3200" b="1" dirty="0" err="1" smtClean="0"/>
              <a:t>shuǐ</a:t>
            </a:r>
            <a:r>
              <a:rPr lang="en-US" altLang="zh-CN" sz="3200" b="1" dirty="0" smtClean="0"/>
              <a:t>  </a:t>
            </a:r>
            <a:r>
              <a:rPr lang="en-US" altLang="zh-CN" sz="3200" b="1" dirty="0" err="1" smtClean="0"/>
              <a:t>guǒ</a:t>
            </a:r>
            <a:r>
              <a:rPr lang="en-US" altLang="zh-CN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alk.wed168.com.tw/discimg/20138/201381211241867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1016000" cy="76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1371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苹 果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066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píng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6" name="Picture 5" descr="http://www.lydlyy.com/upload/day_140830/201408300822592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"/>
            <a:ext cx="993296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1371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香 蕉</a:t>
            </a:r>
            <a:endParaRPr lang="en-US" altLang="zh-CN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90800" y="106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xiāng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jiāo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9" name="Picture 6" descr="http://health.cnhubei.com/uploads/allimg/120713/495-120G30K4562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0"/>
            <a:ext cx="1144486" cy="6873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8200" y="13055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橙 子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00078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chéng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2" name="Picture 2" descr="http://12582.10086.cn/Image/2009/8/20090819110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209800"/>
            <a:ext cx="1016000" cy="762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5800" y="3352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葡 萄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3048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pú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tao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5" name="Picture 6" descr="http://a1.att.hudong.com/23/07/193000013572581334890704716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133600"/>
            <a:ext cx="1143000" cy="8572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90800" y="334113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草 莓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90800" y="3048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cǎo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méi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8" name="Picture 8" descr="http://i2.sinaimg.cn/bb/nutrition/10/0106/2010-06-01/U2562P20T47D163104F776DT201006010802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28600"/>
            <a:ext cx="955818" cy="685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72200" y="1305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 瓜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48400" y="99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21" name="Picture 2" descr="http://sp.chinadaily.com.cn/uploads/allimg/140820/10503L231-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2209800"/>
            <a:ext cx="992732" cy="762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648200" y="33629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番  茄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298198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fān</a:t>
            </a:r>
            <a:r>
              <a:rPr lang="en-US" altLang="zh-CN" sz="2000" b="1" dirty="0" smtClean="0"/>
              <a:t>   </a:t>
            </a:r>
            <a:r>
              <a:rPr lang="en-US" altLang="zh-CN" sz="2000" b="1" dirty="0" err="1" smtClean="0"/>
              <a:t>qié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pic>
        <p:nvPicPr>
          <p:cNvPr id="24" name="Picture 10" descr="http://img.ivsky.com/img/tupian/img/201107/30/xinxian_huanggua-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4343400"/>
            <a:ext cx="1143262" cy="762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62000" y="54965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黄   瓜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" y="5105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huáng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27" name="Picture 12" descr="http://news.xinhuanet.com/life/2009-10/24/xinsrc_192100623143014017892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4343400"/>
            <a:ext cx="914400" cy="6096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743200" y="54203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土 豆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19400" y="51155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tǔ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dòu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30" name="Picture 2" descr="http://www.jibingnet.com/tupian/20137/201373016283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2286000"/>
            <a:ext cx="1016000" cy="6096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553200" y="3286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茄 子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629400" y="291744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qié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33" name="Picture 6" descr="http://www.kofei.com/kofeipic/allimg/2009-04/152R03109-0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000" y="4343400"/>
            <a:ext cx="1193994" cy="6858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629400" y="5420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萝  卜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77000" y="5105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/>
              <a:t>luó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bo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36" name="Picture 8" descr="http://www.wed114.cn/jiehun/uploads/allimg/130414/1F3452B2-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4267200"/>
            <a:ext cx="990600" cy="814638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4648200" y="5420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西兰花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24400" y="511558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lán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huā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/>
      <p:bldP spid="22" grpId="0"/>
      <p:bldP spid="23" grpId="0"/>
      <p:bldP spid="25" grpId="0"/>
      <p:bldP spid="26" grpId="0"/>
      <p:bldP spid="28" grpId="0"/>
      <p:bldP spid="29" grpId="0"/>
      <p:bldP spid="31" grpId="0"/>
      <p:bldP spid="32" grpId="0"/>
      <p:bldP spid="34" grpId="0"/>
      <p:bldP spid="35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ic1.nipic.com/2008-12-05/20081251814153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502400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838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/>
              <a:t>颜    色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304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yán</a:t>
            </a:r>
            <a:r>
              <a:rPr lang="en-US" altLang="zh-CN" sz="2800" b="1" dirty="0" smtClean="0"/>
              <a:t>         </a:t>
            </a:r>
            <a:r>
              <a:rPr lang="en-US" altLang="zh-CN" sz="2800" b="1" dirty="0" err="1" smtClean="0"/>
              <a:t>sè</a:t>
            </a:r>
            <a:r>
              <a:rPr lang="en-US" altLang="zh-CN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20574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257800" y="457200"/>
            <a:ext cx="2133600" cy="1066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990600" y="2286000"/>
            <a:ext cx="2133600" cy="9906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5257800" y="2209800"/>
            <a:ext cx="2209800" cy="10668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990600" y="3810000"/>
            <a:ext cx="2133600" cy="1143000"/>
          </a:xfrm>
          <a:prstGeom prst="flowChartProcess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5257800" y="3733800"/>
            <a:ext cx="2209800" cy="11430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990600" y="5562600"/>
            <a:ext cx="2133600" cy="11430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5257800" y="5562600"/>
            <a:ext cx="2133600" cy="1066800"/>
          </a:xfrm>
          <a:prstGeom prst="flowChartProcess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hóng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 红 色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685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huáng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黄 色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24778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lán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蓝 色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2477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lǜ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绿 色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4114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kā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fēi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咖 啡 色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4038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zǐ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紫 色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5867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chéng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橙 色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96200" y="5791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fěn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hóng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 粉 红 色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21336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257800" y="457200"/>
            <a:ext cx="2209800" cy="1066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990600" y="2286000"/>
            <a:ext cx="2133600" cy="9906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5257800" y="2209800"/>
            <a:ext cx="2209800" cy="10668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990600" y="3810000"/>
            <a:ext cx="2133600" cy="1143000"/>
          </a:xfrm>
          <a:prstGeom prst="flowChartProcess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5257800" y="3733800"/>
            <a:ext cx="2209800" cy="11430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990600" y="5562600"/>
            <a:ext cx="2133600" cy="10668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5257800" y="5562600"/>
            <a:ext cx="2209800" cy="1066800"/>
          </a:xfrm>
          <a:prstGeom prst="flowChartProcess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800" y="3810000"/>
            <a:ext cx="21336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257800" y="5562600"/>
            <a:ext cx="2133600" cy="1066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5257800" y="2133600"/>
            <a:ext cx="2133600" cy="9906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990600" y="2133600"/>
            <a:ext cx="2209800" cy="10668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990600" y="3810000"/>
            <a:ext cx="2133600" cy="1143000"/>
          </a:xfrm>
          <a:prstGeom prst="flowChartProcess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990600" y="381000"/>
            <a:ext cx="2209800" cy="11430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990600" y="5562600"/>
            <a:ext cx="2133600" cy="11430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5257800" y="457200"/>
            <a:ext cx="2133600" cy="1066800"/>
          </a:xfrm>
          <a:prstGeom prst="flowChartProcess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72400" y="4114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hóng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 红 色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5791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huáng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黄 色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23254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lán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蓝 色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24016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lǜ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绿 色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4114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kā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fēi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咖 啡 色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685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zǐ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紫 色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5867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chéng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橙 色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685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fěn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hóng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 粉 红 色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ic1.nipic.com/2008-12-05/20081251814153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502400" cy="487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38400" y="1066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Color Flash Cards Making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576&quot;&gt;&lt;/object&gt;&lt;object type=&quot;2&quot; unique_id=&quot;10577&quot;&gt;&lt;object type=&quot;3&quot; unique_id=&quot;10578&quot;&gt;&lt;property id=&quot;20148&quot; value=&quot;5&quot;/&gt;&lt;property id=&quot;20300&quot; value=&quot;Slide 1&quot;/&gt;&lt;property id=&quot;20307&quot; value=&quot;256&quot;/&gt;&lt;/object&gt;&lt;object type=&quot;3&quot; unique_id=&quot;10580&quot;&gt;&lt;property id=&quot;20148&quot; value=&quot;5&quot;/&gt;&lt;property id=&quot;20300&quot; value=&quot;Slide 2&quot;/&gt;&lt;property id=&quot;20307&quot; value=&quot;261&quot;/&gt;&lt;/object&gt;&lt;object type=&quot;3&quot; unique_id=&quot;10581&quot;&gt;&lt;property id=&quot;20148&quot; value=&quot;5&quot;/&gt;&lt;property id=&quot;20300&quot; value=&quot;Slide 3&quot;/&gt;&lt;property id=&quot;20307&quot; value=&quot;266&quot;/&gt;&lt;/object&gt;&lt;object type=&quot;3&quot; unique_id=&quot;10586&quot;&gt;&lt;property id=&quot;20148&quot; value=&quot;5&quot;/&gt;&lt;property id=&quot;20300&quot; value=&quot;Slide 4&quot;/&gt;&lt;property id=&quot;20307&quot; value=&quot;271&quot;/&gt;&lt;/object&gt;&lt;object type=&quot;3&quot; unique_id=&quot;10587&quot;&gt;&lt;property id=&quot;20148&quot; value=&quot;5&quot;/&gt;&lt;property id=&quot;20300&quot; value=&quot;Slide 5&quot;/&gt;&lt;property id=&quot;20307&quot; value=&quot;272&quot;/&gt;&lt;/object&gt;&lt;object type=&quot;3&quot; unique_id=&quot;10588&quot;&gt;&lt;property id=&quot;20148&quot; value=&quot;5&quot;/&gt;&lt;property id=&quot;20300&quot; value=&quot;Slide 6&quot;/&gt;&lt;property id=&quot;20307&quot; value=&quot;273&quot;/&gt;&lt;/object&gt;&lt;object type=&quot;3&quot; unique_id=&quot;10589&quot;&gt;&lt;property id=&quot;20148&quot; value=&quot;5&quot;/&gt;&lt;property id=&quot;20300&quot; value=&quot;Slide 7&quot;/&gt;&lt;property id=&quot;20307&quot; value=&quot;274&quot;/&gt;&lt;/object&gt;&lt;object type=&quot;3&quot; unique_id=&quot;10590&quot;&gt;&lt;property id=&quot;20148&quot; value=&quot;5&quot;/&gt;&lt;property id=&quot;20300&quot; value=&quot;Slide 8&quot;/&gt;&lt;property id=&quot;20307&quot; value=&quot;275&quot;/&gt;&lt;/object&gt;&lt;object type=&quot;3&quot; unique_id=&quot;10591&quot;&gt;&lt;property id=&quot;20148&quot; value=&quot;5&quot;/&gt;&lt;property id=&quot;20300&quot; value=&quot;Slide 9&quot;/&gt;&lt;property id=&quot;20307&quot; value=&quot;276&quot;/&gt;&lt;/object&gt;&lt;object type=&quot;3&quot; unique_id=&quot;10592&quot;&gt;&lt;property id=&quot;20148&quot; value=&quot;5&quot;/&gt;&lt;property id=&quot;20300&quot; value=&quot;Slide 10&quot;/&gt;&lt;property id=&quot;20307&quot; value=&quot;277&quot;/&gt;&lt;/object&gt;&lt;object type=&quot;3&quot; unique_id=&quot;10593&quot;&gt;&lt;property id=&quot;20148&quot; value=&quot;5&quot;/&gt;&lt;property id=&quot;20300&quot; value=&quot;Slide 11&quot;/&gt;&lt;property id=&quot;20307&quot; value=&quot;278&quot;/&gt;&lt;/object&gt;&lt;object type=&quot;3&quot; unique_id=&quot;10594&quot;&gt;&lt;property id=&quot;20148&quot; value=&quot;5&quot;/&gt;&lt;property id=&quot;20300&quot; value=&quot;Slide 12&quot;/&gt;&lt;property id=&quot;20307&quot; value=&quot;279&quot;/&gt;&lt;/object&gt;&lt;object type=&quot;3&quot; unique_id=&quot;10595&quot;&gt;&lt;property id=&quot;20148&quot; value=&quot;5&quot;/&gt;&lt;property id=&quot;20300&quot; value=&quot;Slide 13&quot;/&gt;&lt;property id=&quot;20307&quot; value=&quot;280&quot;/&gt;&lt;/object&gt;&lt;object type=&quot;3&quot; unique_id=&quot;10596&quot;&gt;&lt;property id=&quot;20148&quot; value=&quot;5&quot;/&gt;&lt;property id=&quot;20300&quot; value=&quot;Slide 14&quot;/&gt;&lt;property id=&quot;20307&quot; value=&quot;281&quot;/&gt;&lt;/object&gt;&lt;object type=&quot;3&quot; unique_id=&quot;10597&quot;&gt;&lt;property id=&quot;20148&quot; value=&quot;5&quot;/&gt;&lt;property id=&quot;20300&quot; value=&quot;Slide 15&quot;/&gt;&lt;property id=&quot;20307&quot; value=&quot;28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558</Words>
  <Application>Microsoft Office PowerPoint</Application>
  <PresentationFormat>On-screen Show (4:3)</PresentationFormat>
  <Paragraphs>183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CIMSU Instructor</dc:creator>
  <cp:lastModifiedBy>PC</cp:lastModifiedBy>
  <cp:revision>12</cp:revision>
  <dcterms:created xsi:type="dcterms:W3CDTF">2006-08-16T00:00:00Z</dcterms:created>
  <dcterms:modified xsi:type="dcterms:W3CDTF">2015-02-18T16:51:18Z</dcterms:modified>
</cp:coreProperties>
</file>