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2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70" r:id="rId18"/>
    <p:sldId id="268" r:id="rId19"/>
    <p:sldId id="269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86600" y="5791200"/>
            <a:ext cx="1828800" cy="914400"/>
          </a:xfrm>
          <a:prstGeom prst="roundRect">
            <a:avLst/>
          </a:prstGeom>
          <a:solidFill>
            <a:srgbClr val="FFFF00">
              <a:alpha val="8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26" name="AutoShape 2" descr="data:image/jpeg;base64,/9j/4AAQSkZJRgABAQAAAQABAAD/2wCEAAkGBw0MDQwNDAwNDQ0NDQwNDA0NDA8MDQ0MFBEWFhQRFBUYHDQgGBolGxQVIT0hJSkrMDAwFx83ODMsNygtLisBCgoKDg0OFxAQFC8kHCQ3LCw3LSwuLS0rLCsrLCwsKyssNystNyswLzcsLCwtLCwsNywuLysuLCwsLCwvLCwsLP/AABEIAFwCIgMBIgACEQEDEQH/xAAbAAEBAAIDAQAAAAAAAAAAAAAAAQIHAwUGBP/EAEUQAAEEAQIEAwUDBwcNAAAAAAABAgMEEQUhBhITMUFRcQcUImGBMpGhJEJSg8HR4RUjM2JzgrEXNDU2Q1NUY5Kis7Tx/8QAGQEBAQEBAQEAAAAAAAAAAAAAAAECAwQF/8QALBEBAQACAAQDBwQDAAAAAAAAAAECEQMSITFBUWEEEyJxgbHwocHR8RRjkf/aAAwDAQACEQMRAD8A1MAD3OwQAAAAgACAAEQAETJmxmf2nLjHYDjbF5maIidikKq5MVUEAZJkEAuSAFAAACkKAAAAAiqiAUGPP5IYq5VJsZqqEVy+hiAAAIgCFAAAAAUoAFCoUAACgAAUohQAAAAFAKAKQAAUCFAAgAAAAAAAABABSAg4wCGUUEAAA7LRtAvagv5HUlnRFwrmtxGi+SvVUT8SWyTdo+ajQnsu5a8EkzvFI2qqJ6r2T6noKvAOovRFkWrXRf8AfWo0cnqiZGq6Rfps5LV+pW5U2qsu/En6qBFyp5yOPqPRHPY3P58rlRqeq4VTjvPKbmUk+W2uj2bPZjecmY7enSr+i21j9h02tcH6pp6c9qm9Ik/28atmgRPNXN7fXB3HCvC7XvTqNoXYH/adDZc2xF/WYqJv6Kd3rHC1/T2PsaTeuOjRFWWss73OSPG+Ezh7f6qpn1OGPtWs+S5y/TX79PrFuF7tbImE2/8AoOxs6XZ92ZqDovyad72pKxGoxsiOwrXNT7G/bwOuPdLL2ZQgUhQICAQhVIBQQAUAFABdu+xir/Im0ZmKvT1OPIJsZK5VIQAUEAFKQoAAFAuAUKxBkMAQFwAAAAAFAAAooAAAAAUhSgAEAAFAEAAAoAgAAAAAAAAIUgYBABxAFRv0MogRDJERP4n26RAyWdnWXELMyzqvhEzdU+uyfUmV5ZbVk29Fw9olKrXbqer5dEuFq1E+1Ovgqp4+nbG6nBxBx1duJ0InJSqJ8MdasvTVWeCOcm6+iYQ6nWtUl1Cxzqi4T4K8TUVenF4NRE8fM7nQamuQonukLoGrvzSxQRKvr1E5jy8uvj4mubyt1J8v5a9J2eWdG5iZcx7U83Mc1PvVDkqRslXldMyLP2XPRVjz5KqdvU2lSvcUMwjl0ywn6Er4Ecqf3VQ5rOmw39tU4cmrv/43SnNscq+bmRrzKn0Uf5PhdfSy/dNaa2saRZpK2WRitRf6KeJ/NGvza9p7nReIdQrUq6SyumnvvVtBisSSVkTV5Veq+KqqoiZ7d18jiu6Te0JnWiVuo6RKuHpyKrWtXukjMfza+Ge3ng+mpqOj2oazEsvpuquctVZHugnrc2csbIiK1zd+ynLi53OTmx5p5yflnXW/Rqa8GwtE0xVpOr3YIE66yrYhiRViXqLl2y9lXvt4mleOOF5NItrHhXVpVc6pKu/MzxY5f0m5x+JtOrxjo+n1443aktnk7u5n25nKq5VVVE+Zhq/GvDl+s+vbmWSJ6btWCZHtd4ObtlHJ5nD2fLi8PO3ktl9ErTOjVWWbEdd7uTrr045PBkq/ZVU8UVdvqfLcrSQSyQyt5ZInujkb5OauFO0WalU1COWs+a3UilbI3qM93lciLlE774XG+2fkdnx7XbYkbq9V7ZalxWMcqJh9e01iIsUqeCqiIv3n0ee+8k8LP1/pPB5JT6dL06e7MyvVjWWaTPIxFRFXCZXufKp6/wBkn+naP67/AMana3UZcTvZvrqIqrpz8Iiqv85F2+88o5FRVRdlRVRU+aG9eNWxpbuuXi11J6NylBJI29NUjTDMKud+/wBTp+BNEr2KVV8nDaT9RPyi9asNgSZVeuXxtVcqmPTJiZ9N1NtQg3Jd4D02HiWlUSDmp2qtmZ1dz3K1sjE8FznHyOJK3CkeqJpSUJnzuuuhkklVyQxrh3wMXnzhF5fAvvIbagXbvsYq/wAv4m7tC9m+nN1LWEvQNWmyeCKix73tRFkajsIud13wdG7gqpp+jatYu12yW0vzVKDnue3lRXtjiVMLumVVxPeQ5mq8ndcMcL3NXfOyk2NzoI0kl6knTRGKqomNt+xuWP2f0dP9zrJo0eoJIie+3J7KMezOyq1qrv54TBeDuHoNK1vWoKq/k79PrzRNV3OsaOc7Lc+WUUzeJ06JtpyLhK8/TpdVa2L3SJz2vVZf5zLXcq4bjzOiNv6d/qPqH9ta/wDYNQGsbvaygANKFIUoFIUAAUoFIUKFIUAAUomBgoAgKAIUAAAAAAKBQAAQAAUgAoIAKQFAgAAAAAAABACAAAMfQF2JgghmyRWte1Oz+VHeiLnH34+4xO34W01tuyiSJmOJOo9v6W+zV+Wf8Dnxc8cMLll2i4y26j7eGtF1CyiLXf7pCvefl5XP+aY+J33oh6xODNNhZz6ncllTurrFnosVfkmc/ip8fEvFHuKJXqo1Z+VMuVPggb4beK/LwNf27Us71knkfK9e7pHK5fpnt9D5/Cx4/tHx75Mb5d7+fkdcuXHp3bI924Ob8K9N69sxusSfihzQwcLN2rahbpr3R0U1hiIv95MGs6zPzl9E/ecynpns3+zL/rlv0bbp2528zaHFFDUInIrXVNTRnxtXu3nzn5Hg9Z4es1JpJp9MkbVc5XM91m69eNq74SVqLt64PPORDnqahYrrmvYmh/spXsT6oi4U1jwbjvV/b7I9Fo7tAm5WzxWIXL4vle9n/U39x3mtcCVZqaz6Mjp5Uc1Ua2x1WyM8Ubn875Gv7Vx8rud/L1M5WRrGxvcvm7l7r8+56ThfidkMjUsPfWeqoiXoE39LESbSt+eMp+Jy4nC4mN5sMr8rdt80veOprvj09Z4b+lJNYxyolmaWHoZTZUY37S+OcnX178kcFmui5is9JXtXskkb0c2RPnhHN9HGzuKtCXW8ParGanHW567Y3o+pqlRq56kLvBd+y7oq4XbCmqFYueXC83Ny8uMLzZxj1yduDnM5vx8WKxO74I1uLS9Sr3JmPfHFz8zY8K9ctVExn1Opv11gmnhVcrDNNCq+aserc/gdlwbov8p6lUqLnpvfzTqndIG7v/Db6na60i8a6vHqepW7kLHsjnVitbJjnTDGt3x6Ht/8oWkWdMoVtQq23T0ekrYq0nTikfGmGqrkX7OybKfFr/s+jk1WKtp8qVqdqjJcgkmR7+XpbSNd4+S/U+fSvZbJbj6sWp13wySPiqzRwSyRTuYnxOVc/A3mRW5XyMW42ROjtdQ9p1GXW6Gptr2Uhq1rML2KjOo50ibKiZxg8DrmspPqtjUa6OYkltbMSOwj2/Eioi48dj0FX2bzTUZ7TLberXhmmkgdVmYxekrkc1sy/C5fhXsY+zTQKOopedZRs1iFkS06clr3Nk6uzzKr8eGxJyzsnR33GftWjvQ0mU4Z4pIbVezOsiMRH9PC8qYXfc+L2me0aHWa9aCnFNAkc3XlWVGJl6J8OMLvhVVT5tV4EY2S3YsO/kOlA+CHktKt562HtyqMWNfiZum52b/Z7Ut0tLSpbrxW5a9yRXqyR6X+k77TfBqYTP1J8M0dHNb4/wBF1iGv/LVa7Fagby9SpK5Gyef2VTZV3wqHzaBx9pWnX7s1enaZVmpw1omcySSq9iuVXvVzvHPmdPB7OZXwx/lsCXpKLtRjodN6udWT/m/ZR3yOWb2cyRNkzdgktVYa9u7RSORro6r1TtJ2cuM7IXWPbZ0SrxpWj4ds6OsU3vE0kz2yIjekiPl5kzvnt8jwxs/WfZqya3qT60zKlSrJDEyJkEtuRHOha5VVrd2tyvc1lKzlc5uc8rnNzhUzhcZNY68FjEAG1UAoAAAUEKVVAAApEKAKQpQAAAAFApCgCFAEBQgAAAQoAFIUgFBCgAQAAAAAAAgAAAEAAAYgAgufM9DwVabDLZ5l7wc6fq8qv+J50yY9Wrlq4XDk28lRUVPuVTlx+FOLw7hfFrDLlylWxM6WR8j8q6Rznuz5quTBjcqieYyc9Zqbu7eCHTWmXL22TsmyEUyVDBQCmKlIoGKkKpioHc6JxPYoI1rVV8UUiWIWqvxQTt/PjX81HJlrk7Kir47nrNW0KObieqsbeWtaZX1aXtysiRqySL6ZZ/3GuHNV3wpjLtkyuEyu25sfjXiumyJtXTX9Wy6hW0+1cb/RR1o1Vzo418VcrlRXdsYxuebiY2ZTlnW7n26jXt+z157E/ZJp55vRHyK79p9fDvEdjS5ZpqjY0llgkrpI9qudE1ypl7MLs7ZNzqnuzsnZO37zA7+iPYQe0jU2sgbL0LD4GWo2WJ2PdOsczcPa5yO3RNseiHzaJxtZp1GUnVqluvFI+WBtlkirDI5cuwrXJlMrnCnmCk1E09o72mX1g6C1qP8Am01TqpFIj0ryZy1qc+ExnyOl4d4jdpzJI/cqVyOR7JMW4Ve6ORqYRWORUVDpCjUNPZSe0i/M6x75Xo3ILDonLVnhcsETo0wzp4dlMfU4ofaDejfUeyGm33OO1HAxsT0YjJ88yKnN4Z2PJAvLPI09fF7Q7rK7YUgqLOyq6ky+sbve2VF7xoucfXBla9ot6WF8awU2zTRRV7NxkTksWK8f2WO3wePA5Z5Gntq/tMvRzz2Uq0VsTO5ut05WuYvIjMYR/wASYTsp4yeV0j3yPXLnuc9y4xlzlypgCySKFAKBQAABSqIUhQAAAoAKBQAAAAAAooAAAAAAgApCgACACkKABAAKCAAAAAAAgAAAAgAADEAEAAAD60TCInkh88KfEh9CkDIz5/uIpFAY8v4mKgZAxMVM3p2+ZxqERTGRcbff+4z818k2OEUQFIQAAAAKAAAAAoAAFApCgAClABChQAACkQoApClAAAAAAKQpQAAAAACkAAAAUEKBAAAKQAAFAAAgFAAEAAAAqIQYl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tatic.onthehub.com/production/attachments/15/dedf956c-d1b1-e211-88b7-f04da23e67f4/b8da0050-0d76-4ace-98b2-d1b03c37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1400" cy="1228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38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Fǎ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wēi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ěr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xiǎo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xué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zhōng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wén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xiàng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mù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法   韦   尔   小   学    中    文   项    目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752600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tóng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xué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  men                    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xià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    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wǔ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   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hǎo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同 学 们， 下 午 好！ </a:t>
            </a:r>
            <a:endParaRPr lang="en-US" altLang="zh-CN" sz="36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74147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70C0"/>
                </a:solidFill>
              </a:rPr>
              <a:t>lǎo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 </a:t>
            </a:r>
            <a:r>
              <a:rPr lang="en-US" altLang="zh-CN" sz="2400" b="1" dirty="0" err="1" smtClean="0">
                <a:solidFill>
                  <a:srgbClr val="0070C0"/>
                </a:solidFill>
              </a:rPr>
              <a:t>shī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            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xià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wǔ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  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hǎo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老  师，      下 午 好！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601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刘 老 师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26670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21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849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47108" name="AutoShape 4" descr="data:image/jpeg;base64,/9j/4AAQSkZJRgABAQAAAQABAAD/2wCEAAkGBxQSEhUSDxQVFRUUFRQUFBQSFBQQFBAUFBUWFxUVFBUYHCggGBolHBUVITEhJSkrLi4uFx8zODMsNygtLisBCgoKDg0OGxAQGywkHyQsLCwsLCwsLCwsLCwsLCwsLCwsLCwsLCwsLCwsLCwsLCwsLCwsLCwsLCwsLCwsLCwsLP/AABEIAMIBAwMBEQACEQEDEQH/xAAbAAACAwEBAQAAAAAAAAAAAAAAAQIEBQYDB//EADoQAAEDAgUBBgMHBAEFAQAAAAEAAhEDBAUSITFBUQYTImFxgTKRoUJSscHR4fAjYnLxFDRDU5LCM//EABoBAQACAwEAAAAAAAAAAAAAAAABBAIDBQb/xAAxEQACAgEEAQMDAgUEAwAAAAAAAQIDEQQSITFBEyJRBTJhgbEUI0JxkRUzodFikuH/2gAMAwEAAhEDEQA/APoKyMRQgCEAlIBAEIAhAKEAQgCEAiEAQgCEAoRvHIIsIOoM8adRuojJSWUwEKQKEAQgFCAUIBEIBQgIlqARCAiQgFCkgUIBEICJCAUIBQhBGFICEBtwsDIIUgIQBCAUIAhACARCAEAFAKEAQgFCAbNx6rGSzFoFS3cGuewmD3rwB1kB2n1+SqaOcVWo/lkIdR57xjQeHE+YAj8SFslN+uop8YbYzzghiNyWN8OrnGGjzKnUWuCUY9shvBYa0wJ1MCT1PK3rrkyBSMkKrg0Sdhv5DqsZzUI7mDxta/eNzAQJMecGJWNVnqR3EHtC2EkSEAigEgIkKSGKEAiEBGEAoQCIQCIQChCDbKxMghAKFIHCARQAgFCAIQAgEgCEAEICrXJYc8kt2ePuj7w9OfJVpzlXPL+1/wDBDZYVkk57FKxp3uc/AaZeRwXZYbp7n6rjVzVc234yaZSxLJdwyuarg8x/+QOmwLncf+qtaeTsulJ/CMocvI6Q7yuT9mkIH+Z/hWyH8y5y8LgnGWaAKt5MzIrYk2nVeXk5GtAEa+ImSAPQhc1ahRunnrwa3LDZj3XaYOo5SCHuJE6REmPPaFjZqHbXt8mHqprk6HDHt7trWHNlaJI1EncTsTur9ONiivCNqaa4PetUDQSf57LG65Vr5ZmkRpOJAzCD05j0WyEm17u/gj+xJZgRCARCASARCkEUIBAQKACEBGEBuQsSQhAEIAhAKFIFCAcICMIAhACAEAkAoWM4qUWmCtbjI40zt8TP8Z1b7fmq2mm1muXa/YhccGB22oGGlg17sjoPDuqN0dt8l4NVyyuDGu76rRdRt6Z+KlTzuaSIgSfbUqapbd7Rq3NYR2GB0ootPL5eZ8zA+gC6OmjtrRaiuB4mwgB44/krVq01FSXgM5HFK2anVzaQ8PJJgeJuUfVv1XKT3Tz+SvZ5K9xQFV1LKBkbk0gRJaJ+uvut7nmTx1nBKimdU3DW25z06jms+01xLh7eat2JUYcX+htjVzldHu0f92t4QNWtP2B1P9yx4qTtt+59GcpIpYdUfXrd9EU2hzWSSC6dzHPv1U6WE5TdsvJrhlvczYXQNhEhAIhACAigEpBFQBEIBFSQJAbaxMgQAgBACAEAoQAhAlIBAEIBQgIlAeF4zw5m/Ew5h5j7TfcSqepWyStXjhmMvkzu0gDqTHjUTE9WuGn4hU9b/uKS8oxsWVk5i7p5rwtEQ2m0DyLoYPpP1WmpZi/zI0pZmddity5jW06AHePIaydmgbuPkAuxOe3EV2y0XKrZBHVbJxUo4Bx2L2kZ2kaPaWn/ABOrT6ghedf8uzDNNkclfs9ZOyePTKQXuOzMjGg/OFvk8JNfOSaVwbdS+NV8tAhuoL/gYB9tw5PQLd6yj/Mn34NspJEqdM3JBcT3LTpOhruG5PRq2U1Svl6tvXhGpJyeX0azKYaIaIA2A4XSSwsG0FIEUAigEUAigIoBEIAQESFJAkBuQsTIIQChAEIBIAQAgIveBuQONdFEpRj28A8qFy15IGhG7ToY6gcha67Y2ZS7RGT2hbSRFCCKASAAVE4qUXF+QZV/RmlWo/dAez/An8jI+S4l8sQSfcXj9DDHGDLthmqB3hymrTgwM2wnMem2nqpof2r/AMjGJqYce8rVap2b/TZ5dfy+a6VT32yn8cGw0yrRJmYrh4qazlLZ1O2U7g+h1XF19Pv/AAw47uDHdBAp0/gBnXQ1Dy8+QVRS2pGMmksI97O077TUUQdeDcEf/Hnyr2m0zte+fXhGCTm+ejdgAcADToAOgXWyork28Ip3mJ06fxOE9OfkqlmsiuI8swdi8FQPqVxDQabCPjOjj/gPzKxUL7eZPaiFuZqAaamfPr5q8jYIoBIBIBIBFAJACAUIMG2oJBACAIQESEAIBIChjNsajIZuNY6j0VDX0Sugtva8Dwc02rUpuBBILdvLqIO4PRceF8qpp9Mw2Y5Rs22Nl7mtytb94ucQPRoiZ9V2qdbG3C6ZO5msXK6ZES5CCJemVnBOGLOpIJMAcYP3XN9QePouXr6v6/D7GDk7eWZxyx8geioVSaSl8M1Lg2ezzv6U9XEn5BdfRcwz+WbImkXdeNydgrFtsa1mRkc5ieL53ZGQQNYOgd/fUPDPLkrj22epmU/0REpJFOtSJZneTleY6Prn0Hws8v8Aa0RTm8s1qDmsvo9m47/x6YbVIDgQGNiXFoGgDBrKvw1ctu2PP58GHqYWDncV7SXFVxbTaacGHBwd3msZeIEzxtyocN3usec/4NUpTfJVw7FjbvealMVyCA3NmJdAl9SBpEkjY8LbXtWML/5+CIy2nc4V2io3BLWEtcN21IaZjUAzBjX5K7GxSLUZqXRoOuGfeHzlHZBdszIsrtdoDKiNsJPEWSei2ECKASASASAEAIDaKhEggBACASAEAkBh9pabWtFYvcxzfCC3TqYkLn6yvGLE2n1wYyaSyzlTjRe6DVY533XQ130/Rcu1TnzNGEZLPDLhrMeIiHdDHzBCqODhzHo3NZ7LGH3dRpgOzDo7X5HhXNPr51vl5XwYqLNR1054gAg8/sVY1v1B+klXw2dX6fp4ue6fSM+4oGRProeVyIW2Lls9BFQccYPN11Vbq1x04Oo+quVa+2D5Zpt+n6exdYf4PWjjT4BcwexIKuP6hGcXCa7OdZ9H59rZeqWjajm1W7VBJ9QOVQh3wcS6l12OL8BhTRTL6fAOcTw0iDPuF09Jq4V1Pf8AJjhGZjuJuqEUKP2t/TaT5Ku7p2/zJ/ojGU9vRRNoKbZqODGDV73QS4+nJ+gWG5t9ZfwaHkxa/aTMclq1wZPjrEZ3Cdy2TAK3rTf1WP8AQ2VU2XcQ6IVLZoq/8ig5ziGt3cHuDo1JzCQStkJtR2NYNkdOq7MWr9T2fcOeQ94ymCHFpjMCImOon6BRjHCM7a6FlRbb8cFS7BnKwsLWtDhUzAd3TPhIcdAROkHWeJW+MXJN45KTrk+ke9t2OufC/wDpu8Qn+pMtIB0cJ6x+ysek2TGqaeTuKODUmgDxO/yefyj8Fl/DV/BZLNG2Yz4GgLZGuMftQPVZgSAEBFANAJACA24WJIQgCEAlIBARcYWE5xgsyZKTfR5uqDrHnEwqd+rSXsZmoPyjn8SovJPiBYdZ8Rj1bwubLdbP3TwmYzg30ZbqAb8TWO8/9hWf9PtxxPP+TTtBtsw7Mb84WD+nX/KZkj2t6Qpy4z7mfcFarNFZFZ2/4N8Xl4NuxAyS6NZIjpwqnGefB19PBxijPqPl2s9I6arQn8nWjF44GWA6fyFLabwgm0ZmJ1m0xpLh/aFnGClLCYs1DqjucW/7Frs5eue3JSIyzMu1NOfi8PVbXCccx8nJ10tNNxt7yuv+y7dlrRlBhu7nO3eerj/NFGx5W441knN5Zzr7wNq1DagEE/HUJAGkQ3cnyAVuL9q3cGjGWY99YCo4PvLkvAM920ZWR0iZK3QsUViqPPyTXtUsyW4sVL2jlAbTzBo8IPhbp0aIUqNjfJ1YfxVixFbYmZUxFzicoDRtDRC2+kl2bIfTk+bHlkg3LTNSrJE5WNHxVqh2Y38SeAs4RWRqXXp4bYJZZl1qNWMjG56jyC4N0YwjYeg/m5VmLy8+DkPdJYSO67FuNuzuKpLnOcXSdGsJEkeSmE3nngyjTOMcyOrJW8xIygFKAJQAgEgBACAEBuLEkFACFIFCZAQmQVrl3BkDquTrZzlLGOEbY4RXNHMIa4A9SJ/NUt/glTwe1K3yiCc386Jw0Y7+TxusJY8bR/j4St9dlkPtYeH2YeI4I+iMzXSPPQhX4a1xX81fqYwplOW2HL+DL/5Dhutb+q05wk/7nYh9EvazuRCtjT2QC05QNxBGnWFwo07stS89HoIadJLKIWeNNqOifVZz08ocsz2Jr2m7TcDxv9FoTXRUkmivXt4Gmo+aOGOjbCeeGYt0w03d5ROR+xjZw6OHKuae142vop636fG2LnHhmLjfagkS+Q4SMvHqulXpXN/g8zKqSe19nNHG6jtjHori0sF2boaOL+55K145zhMkk9TK3QUYvCLaqUI+1GhhF9mAB32/Zabq9ryXabd8cs7rCezeYB9UERr3Y1McZvM9PmVSldzwVL9btzGH+S/jbba3AfcAOqBsMpNPhpt+6Ognc7uPQQBhC2VktsEctzWd0uWcxZ4w12Y04pkNJcDAdA18LQZIPRXkpLiXJnG3K4RWpUriu8OP9OlOgfA9yOu2n1WTlVHh9jntn0TDbgloa7MYHxuEZ/57rZVNy4wapouStxgglAJAMIAQDQAgCEBtrEkEAKACAChJWqyj57IKNUObq35FVbNNCX4GTxGKFnxNd7Q78VUloJf0jJYodoKZjMSCPvAhYqi2PMkZx5PHF7rvoj4Nxxm03K5ustc5bV0j0H0+lVLc+2YVegFWj2diEyhcURsOVtT+C1CeeythWBB1bvtg3duwe7g+g/RbrNTL09ho1M1BrHbOo7qPz81UjBxZS35KNzUy6g6A/wABViH5NqjuWPJz2JXQLjl23ErfVUiwnJRSZyvaak14kjUbFdfRylF48HK1+mjKO7yZWEWT6hysaSfwVu+2MFmTKOnqlJ4R0Z7M1skwPQHX+eS5/wDHVbsZLUqJxWcHX9h+zdsxvfhjjVMEteRFEjRwZ7zrvqsb75WLHj9ziTnKMnFcI3cUvnUwW0QG9XH7Pk0cn1VNQcniXRpeT5xiWGd481LiqSBqRqG+hc7U/ILpV2xhHbBGKrcnhHtb3FFv/TsGb/yEST7nUrGTsf3M62m+mSkszeEbuDUs72l73h24ykFpjggg7rPTzju2tDW6KNcd0EdWXroHGEHKAMICQKAaAaAaAEASgN2FgSJAMhAKEAkJEWoCDqUqAVqtmChJnXGGjopCWHk8jUg5SvJTzC1wkeprW6CkitcgQY439TsEaXgsVtp8lI0YMco8RLKnxk1begAwAaRzz7rGMNyy+CjObc2zyu6ukHjn+bhZvrBnXDnJz97c7g/7UwXJ1K6uMmBd1Oqv1IzlWYjrd9w8U6ev4DqSuipxphukc66HqPaj6N2ewJlGmGxruXHcnzXDvulqJZfRp4qW2BovpZd4WqMV0zJScujOr1e7dmomHcxsfVb6pODwVtVpI2RzjkrXGMAML6v2BqTyf1XQgnNcHnHVLdsOCxTFnXD5Ojfst8up6lXoUqtHa0unjUvye1k46LCw6laOnsCYBGhbrP6Ki5bZZRFkFJYZ1NhVLmAkz9F1NLKUoZkzyutrjXbtisFoFWCoSBQEgoBIIAQDCAakDUA3SsCRIAQAhIIAQkFAEQhJ5VWKDNGPf206jeFz9bo/V98e/wBzq6LU+mtkujNadfFwZ9TxK4Uoyg8S8HZeHHK8limJJPX8Fgm5y/BqlhLB7PuANCrGU1g1+m3yjmsUuvEYMjhYRi2zs6ar2rKMW5rwJKuV15eC8ltRjVHOqmBo3YnqegXVooSWZdHI1+uVfshzJ9Hb9lsDFNoJGp1/ZcnU3PUW8faimpOqG1vl9nRVnQIOi18JGuCyzJvaywbT4L1cDHr1pmD/ALW6qGHyTd0cp2mPeUp1BaQRrvrEQuvpI7Z4+Tz18XGW85+21V2fBfpeVk38PbAHHnyqVrL0Ezo8PfsJgfVc6xrJucPJsYfVyOyz4XfQq3or8Pa+mcX6np/Uj6kVyjXa5dY86egKEEgoBMFASQDQDQAgN1YEghIIAUASEgpAIShFQSIoZIrV6ShvBvg/BkVqYLtPmuBr74Wy2RXHlnX00ZQjlv8AQHgAbqk4qK4N6bZzuLXJDiCYIURTfZ1tNWmsow7ityVbrgdKMUjAv7suOVms6ADWV1KaoxjmRV1F+PbHs6vsh2XLYqVzqdcnDfXzVLUaz1f5cPt8v5ORbtg93cv2O2dDRpwq6jtRWTcuyhcV+T10WrPktQh4RiXlzBMqVHcy/CGFwY9eqNx78K9XFmq3rkx76l3jTrtx+avVS2M50q4zymYYp5XT109Cr0/dHcVtM9knVLwb+FEEiVz7jqRydBSZlK5tjLEeUaBpSJBWMJGma8NGpa1czRO40K9Bp7fUgmeR1lHo2OK67RaaVvKjPRpQg9AoAwgJIBwgCEBuLAyBACgAhIIBIAUkoRQlEXGN1DaSyyUsvCM2+rZhA2/FcLXaj1fbHhfudnSUenzLsoVAGtzcLn7FH3Lovxbk8GDiF+Z0KJZOnTp1jkxb25J1crFcOToVVqPCMp7H1fhBjYR9o/p5q9HZUsyFk0uDq+zXZhtOHvgv5J+z5N/VUrr56h4TxE4+o1KWUjqqpDG6KcRjHg58U5y5KFa4gEn5LW58FmNeXgxrq6nfZYxTZfhXtMa4rZjqNuVarrwbpPCMPF7/AF7tm+hc714C6NFWFuZz7Z7nhFzDGjKJWNr5MYxwZ2OWuRwJByu09wrejnuTic76hFxlG2PfQsIrAGCsNRW0XdLerI58nW0pLevRcazsuxaRctH6Rz+S0rgWxzyXLQ5XRwdPddPQW7Z7X5OJ9Tp31714NFq7J509moD0CggkEBKEA0AIDbWBkCAFABCQQAgEpJIvcAJOgHJUSkorL6M4xcnhGdVuc/k3cTpPmfJcTU6v1vbHiP7nVo03p8+ShUuBJVJywdGNbwY+I4gAC3g/j1WpZlx4L9GmbeTm7m4jUqzXXng60YIlaYY6qQagIB2Zs5w6u+6PqVblKGnXu7+Cndrc+2r/ANvH6fLOowrBoOZwAG0N0AHACoycr5bnwjmW6nbHZF5/LN17WsatuxRXBSTlORk3N5I14Wpzyi9XThmNd3Kxxkv11pIyK9Wd9lajDBszhGBjmLCnLWQXHYfdHUrpaXSufL6OTrdfGn2rsycNdnMu1J3Pmrli2rg10T3rJ1eG0uAFyrpF+K4J4tY94wiNdx6qKL/Tmma9RQrK3E4+nULHa6QdV3JxU4nn6Jyps/c7bCL2RrHC4F9e1no17uUaTN9FRlwzfjjktuf0/notlVm2SZUtrU4NM16TpAPVeojLckzxlkdsmj3YpMD2aFBBIBAOEA0AQgNpYGQIAUAEJBACEkKjwBJMAKJSUVul0Zwg5y2rszrmakTo3gdfMrh6u6VzwuEdeiuNK/PyZV/eR4VzJTedp0qKc8mLe3aJNnRqpMC8uzOgk7ADclXqaMnRUVCOWamEYE5xD6urtwPss138z57fits7o1+2rl/PhHK1Orc011H/AJf/AEdfaWTWDqep3K0Rrw90uWcuy1zZCrXIdpsoftkZxgpR5M/FL3N4QsLZ7nhFrT0Y5ZiXdYxHmkYnQgorkzbmtPxHbcq1CHwE8dGRWvydKfz4/dXIVJcyNUsvgy77CDUGYfFqZ6+qt1alQePBztX9OV0crsy8MeWVC14gg6gq1clKO5FHQSlGTqn2jvsJIIzBcLUcM7sUab6eipp4Zng43HLDxuIG+unXlei0Vm6rHwee19Wy3PyLALzKcruNlq1tOVuRa0V7a2s62lUkLhWR5OqmWwYbIKxia5YybNmfA30Xp9P/ALUTxur/AN6X9y5TC2lZnu0IQShAMBAOEAQgNhYGQIAUAEJBAQq1A0Sf9+SwssVcdzNldbnLCMi5rFxl2gB+HhcC7UTtlmXC+Du0UQrjiPfyUrvEsu2kfD7bytE7eOC3Xpt3f6nO39zmJI5+nktUY5eTq0V7Fgyq1dzyGUwXO20/Mq1CEYrdLouxhGtbpHRYJ2fbTipV8VQ9dm+QUSm7PwjkarXOx7Y9HQDK0TELNJROa90ngo39/wAey12W+EWaaPJl1rsndasNl2FSXJQqV1tjUbXJIzLy/Ddzv7lXatO5dGid8Y9sqG3NXc6dAst6gbYvjJct8IhVrNQ2b00i42wEdFo9ZthzRg47gIf/AFKej27H746FdHS61x9sumU9TpFY1bHiS/5/B6dmbifCfl5hTqo85Rsi24HSu81y5cMzjyjOr2gc4g8ifquz9Nn2jj/Vo8Rl/cwb/CHMdmZPsuo8NYZyYWYeUaGGXU6PkH8SuRqtK1yujtafVqaw+zcpsJHlKo117pqJsut2xcn8G9aN0C9KltWDyE5ZbZfpsQwPYNQEoQAhAIAQGssDIEAKACEggRnXtbcnYbLh6vUb5P4R2tLTsjjyznr/ABHTzB+Y4XMc9ywdijT8/g526uzqJ8/RbYQOvXSkV7Kk+4dlpaD7T/yHUrfJKpZl34RNt0Kll9nX2GFMpAAAeu5J6kqu4yk8zOLbqpWs9q90APx9Fsk8cI1wqb5M66xAkwNh9Vg5Slwi3Xp0uWZtzcdT+y2QqbN+VEzr29DN3e25+SuVaaUivZqYR7Me6xF79GiB15/ZdKrSRj9xzrdbKX28FZlsTvr5lWcYXBSc88s2cLdlIDvYrm6yhv3xOnotWvsl+h01q0H0G64j5Zfsk0RuKYGq1ZwzKEm+Cm5s7LdFm/OOznLugaNfMB4XmRxryunXNW1Y8ohdnQ03EgHy+nmufaiFhcHvbMl3sfXhdL6X9z/scf6u8QX9y66xDt12jz28pVsCG4ChrPBlGfJ627ZDB7H2XD00W9Tj4OvqrF/DtnQ2tvAXdPO5yW2sQgcIAKASECQAgNdYGQIAQCUEicUZMWc1itwfh5B0novH37lN1teT1Olgn7jlb6vA1j3MfJbaanLo7MXCKy3gq2OGvuXHdtIbu2LvJv6q3NrTrH9Xj8GqzWrGInX2lFluzK0CIiAqany5S5bOdJyuZVu8S4AUuba4LFWl5yzMuK54568rKEM9lpRikUbu9az4jrwBufZXadNKb4RVu1MYeTIq3dSodPCPLf3K6tWlhHwcm3WSl0x0cNJ3VpLBTlZnkv0cK8lJr3l6jhXkhCkez8L02WtoyUidKW6FcnV6HPur/wAHY0utTxCz9GelTeJ4k/ouP6bXB1YdZPNr4Uco2OOSpiNqKrImCCHD1CsUWODyzXOe3B4WgIEE8aLO1ZZsViZr4cJcfQfJdL6X1I8/9Z7ibtCmuscFstNpIY5PGjhjGvL2gyeDs3rAWtVRU3NLlmc7pyiot8IutaszUOEIBSAhQQKFIEUAoQGssDIEAIAUATghJQvLIP3WE64y7RaqvlDpmPcYDTGrhJnRVdTOOnhlLl9F2m6dksN8A/LTEAbbDgLzspOTzJ5Z1IRcujKv7udR79JSMcsu01Y4Zj3N0G6udB6K9Tp5T6RnbqYVooPvKlTSkMo+8dT7DhdWnQxjzI41/wBQcuIntaYGSZdJJ5OpV9JJYRzJWt8s2rbBI4UmpzNKlhQ6IYbi0ywA4QjcezbRBuJ/8VYsyUircWCxwbIzM2vYnhabNLXZzJFurW21rEWUattU4P0Wn/Tqc85N7+qXY8E6GG5iC/WNZ5Hos7qIQqe1YNFeqnKxbn5K9O3c3wv9Q6IkHhc7W0uK3R6OrotVGXtl2aWF0/EfQfitv0nlyKn1mSxE6ChT0XZPPNllrFBBKEAQhAQgEgEhAIAUgSA1FgZAgBACAFAFCGSMvF6+WPkvP/U7J+qo44OxoK1KJyOIX2u8+Q1lV9No7J+Ds+tTSuXyZzaNeofC3KDydT+gXaq+nwj9xQv+qSaxAvWPZbXM/U9TqVfjFRWEcmzUOTyzdtcEa3hZZNDsyaFOwA4TJhk922qZGSfcKMkZH3KDId2gH3aE5ImmoJyeT7WeFJO4rvsR0UjcAtAFEllYEZYkmeBsmvYA4CRofUafktFHurWTfdJwseCNK0yO+nqFXUPR1Cl/TL9zZKz1aNvlGnSaugc49EAIAQgUICJQCQgEAkAkBqLEyBACAEAIAUA8Li0a8QVDin2bI2OPRTbg9MfZClcGTtbPdlk0bBTkw3HqKI6JkjI+7QjI8qkBlUARagCEAoQZCFJOQhBkCEGSMIRkRagyV2N8RH81WuHDkvybLXlJ/glXoyPRRdUrI4FVjhLJGiVnXPfHL78mNkdssHqszAIQCKECQCIQCQgSASAEBprEyBACAFIBQAQAgBACgkSkAgBAIoAhCCKAEAQgFCAUIBIAhAeNZpBDhrGhHJCxllPKNkWmtrCnXadiJ6TB+SlST8mLg14IkAFRDiTMpPMVkmFsNYIBFCBIBIBFCBIBIAQGkFiZCKAaAFIBQAQAgBABQAEJEgBACASEAgEgEUAIBFAIoAQApXgFe4pgtJIBPUgErCa4M621IyLR574CTGXr/aFqo/7N932m0FZRVEUAkIEUAigEUIEgEgE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71800"/>
            <a:ext cx="3051316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34200" y="3505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124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47112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2133600" cy="17546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5800" y="5715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410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1" y="304800"/>
            <a:ext cx="1489099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5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1524000" cy="10157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1838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447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56000"/>
            <a:ext cx="1752600" cy="116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00"/>
            <a:ext cx="1524000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5200" y="1838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4696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010" y="3429000"/>
            <a:ext cx="198999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77000" y="4963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4648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429000"/>
            <a:ext cx="1600200" cy="13159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5115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48107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1" y="304800"/>
            <a:ext cx="1489099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5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1524000" cy="10157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1838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447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56000"/>
            <a:ext cx="1752600" cy="116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00"/>
            <a:ext cx="1524000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5200" y="1838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4696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010" y="3429000"/>
            <a:ext cx="198999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77000" y="4963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4648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429000"/>
            <a:ext cx="1600200" cy="13159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5115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48107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68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水 果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0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b="1" dirty="0" err="1" smtClean="0"/>
              <a:t>shuǐ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48130" name="Picture 2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2362200" cy="1771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2143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76278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48132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68070"/>
            <a:ext cx="2128065" cy="16325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24600" y="3886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48134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724400"/>
            <a:ext cx="2667000" cy="16017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541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2438400" cy="182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14800" y="1219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838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0182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62200"/>
            <a:ext cx="2438400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3600" y="318873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895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0184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2362200" cy="16948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38600" y="5496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1905000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"/>
            <a:ext cx="2128065" cy="16325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372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62400" y="206758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2413248" cy="1449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296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9913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76600"/>
            <a:ext cx="1930400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525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953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76600"/>
            <a:ext cx="1905000" cy="1428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148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8986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352800"/>
            <a:ext cx="1911637" cy="137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39000" y="5191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1905000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"/>
            <a:ext cx="2128065" cy="16325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372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62400" y="206758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2413248" cy="1449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296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9913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76600"/>
            <a:ext cx="1930400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525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953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76600"/>
            <a:ext cx="1905000" cy="1428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148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8986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352800"/>
            <a:ext cx="1911637" cy="137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39000" y="5191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2590800"/>
            <a:ext cx="3200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57600" y="2895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Flash Cards Making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8153400" cy="609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7575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我  的 菜 市  场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 de  </a:t>
            </a:r>
            <a:r>
              <a:rPr lang="en-US" altLang="zh-CN" b="1" dirty="0" err="1" smtClean="0"/>
              <a:t>cài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shì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chǎng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1"/>
            <a:ext cx="1919607" cy="1371599"/>
          </a:xfrm>
          <a:prstGeom prst="rect">
            <a:avLst/>
          </a:prstGeom>
          <a:noFill/>
        </p:spPr>
      </p:pic>
      <p:pic>
        <p:nvPicPr>
          <p:cNvPr id="6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3800"/>
            <a:ext cx="1714500" cy="1219200"/>
          </a:xfrm>
          <a:prstGeom prst="rect">
            <a:avLst/>
          </a:prstGeom>
          <a:noFill/>
        </p:spPr>
      </p:pic>
      <p:pic>
        <p:nvPicPr>
          <p:cNvPr id="7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52600"/>
            <a:ext cx="1752600" cy="1295400"/>
          </a:xfrm>
          <a:prstGeom prst="rect">
            <a:avLst/>
          </a:prstGeom>
          <a:noFill/>
        </p:spPr>
      </p:pic>
      <p:pic>
        <p:nvPicPr>
          <p:cNvPr id="8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733800"/>
            <a:ext cx="1727200" cy="1295400"/>
          </a:xfrm>
          <a:prstGeom prst="rect">
            <a:avLst/>
          </a:prstGeom>
          <a:noFill/>
        </p:spPr>
      </p:pic>
      <p:pic>
        <p:nvPicPr>
          <p:cNvPr id="9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752600"/>
            <a:ext cx="1905000" cy="1290638"/>
          </a:xfrm>
          <a:prstGeom prst="rect">
            <a:avLst/>
          </a:prstGeom>
          <a:noFill/>
        </p:spPr>
      </p:pic>
      <p:pic>
        <p:nvPicPr>
          <p:cNvPr id="10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733800"/>
            <a:ext cx="182326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c1.nipic.com/2008-12-05/20081251814153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024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/>
              <a:t>颜    色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04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yán</a:t>
            </a:r>
            <a:r>
              <a:rPr lang="en-US" altLang="zh-CN" sz="2800" b="1" dirty="0" smtClean="0"/>
              <a:t>         </a:t>
            </a:r>
            <a:r>
              <a:rPr lang="en-US" altLang="zh-CN" sz="2800" b="1" dirty="0" err="1" smtClean="0"/>
              <a:t>sè</a:t>
            </a:r>
            <a:r>
              <a:rPr lang="en-US" altLang="zh-CN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2511461" cy="16764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685800" y="42672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57200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96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362200"/>
            <a:ext cx="1752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733800"/>
            <a:ext cx="2511461" cy="1676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/>
          <a:srcRect b="4716"/>
          <a:stretch>
            <a:fillRect/>
          </a:stretch>
        </p:blipFill>
        <p:spPr bwMode="auto">
          <a:xfrm>
            <a:off x="609600" y="3048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3733800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3048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1447800"/>
            <a:ext cx="1752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24600" y="5715000"/>
            <a:ext cx="23050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学</a:t>
            </a:r>
            <a:r>
              <a:rPr lang="zh-CN" altLang="en-US" sz="2400" b="1" dirty="0" smtClean="0">
                <a:latin typeface="Calibri" pitchFamily="34" charset="0"/>
                <a:ea typeface="宋体" pitchFamily="2" charset="-122"/>
              </a:rPr>
              <a:t>校</a:t>
            </a:r>
            <a:endParaRPr lang="zh-CN" altLang="en-US" sz="2400" b="1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5715000"/>
            <a:ext cx="2159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餐</a:t>
            </a:r>
            <a:r>
              <a:rPr lang="zh-CN" altLang="en-US" sz="2400" b="1" dirty="0" smtClean="0">
                <a:latin typeface="Calibri" pitchFamily="34" charset="0"/>
                <a:ea typeface="宋体" pitchFamily="2" charset="-122"/>
              </a:rPr>
              <a:t>厅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2286000"/>
            <a:ext cx="28813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运动</a:t>
            </a:r>
            <a:r>
              <a:rPr lang="zh-CN" altLang="en-US" sz="2400" b="1" dirty="0" smtClean="0">
                <a:latin typeface="Calibri" pitchFamily="34" charset="0"/>
                <a:ea typeface="宋体" pitchFamily="2" charset="-122"/>
              </a:rPr>
              <a:t>场</a:t>
            </a:r>
            <a:endParaRPr lang="zh-CN" altLang="en-US" sz="2000" b="1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286000"/>
            <a:ext cx="28813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图书</a:t>
            </a:r>
            <a:r>
              <a:rPr lang="zh-CN" altLang="en-US" sz="2400" b="1" dirty="0" smtClean="0">
                <a:latin typeface="Calibri" pitchFamily="34" charset="0"/>
                <a:ea typeface="宋体" pitchFamily="2" charset="-122"/>
              </a:rPr>
              <a:t>馆</a:t>
            </a:r>
            <a:endParaRPr lang="zh-CN" altLang="en-US" sz="2000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3200400"/>
            <a:ext cx="28813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卫生</a:t>
            </a:r>
            <a:r>
              <a:rPr lang="zh-CN" altLang="en-US" sz="2400" b="1" dirty="0" smtClean="0">
                <a:latin typeface="Calibri" pitchFamily="34" charset="0"/>
                <a:ea typeface="宋体" pitchFamily="2" charset="-122"/>
              </a:rPr>
              <a:t>间</a:t>
            </a:r>
            <a:endParaRPr lang="zh-CN" altLang="en-US" sz="2000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3775" y="68759"/>
            <a:ext cx="2663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CC0000"/>
                </a:solidFill>
                <a:latin typeface="Segoe Print" pitchFamily="2" charset="0"/>
                <a:ea typeface="宋体" pitchFamily="2" charset="-122"/>
                <a:sym typeface="Arial Black" pitchFamily="34" charset="0"/>
              </a:rPr>
              <a:t> z</a:t>
            </a:r>
            <a:r>
              <a:rPr lang="zh-CN" altLang="en-US" sz="2000" b="1" dirty="0" smtClean="0">
                <a:solidFill>
                  <a:srgbClr val="CC0000"/>
                </a:solidFill>
                <a:latin typeface="Segoe Print" pitchFamily="2" charset="0"/>
                <a:ea typeface="宋体" pitchFamily="2" charset="-122"/>
                <a:sym typeface="Arial Black" pitchFamily="34" charset="0"/>
              </a:rPr>
              <a:t>ěn me </a:t>
            </a:r>
            <a:r>
              <a:rPr lang="zh-CN" altLang="en-US" sz="2000" b="1" dirty="0">
                <a:solidFill>
                  <a:srgbClr val="CC0000"/>
                </a:solidFill>
                <a:latin typeface="Segoe Print" pitchFamily="2" charset="0"/>
                <a:ea typeface="宋体" pitchFamily="2" charset="-122"/>
                <a:sym typeface="Arial Black" pitchFamily="34" charset="0"/>
              </a:rPr>
              <a:t>qù</a:t>
            </a:r>
          </a:p>
          <a:p>
            <a:r>
              <a:rPr lang="zh-CN" altLang="en-US" sz="2400" b="1" dirty="0">
                <a:solidFill>
                  <a:srgbClr val="CC0000"/>
                </a:solidFill>
                <a:latin typeface="宋体" pitchFamily="2" charset="-122"/>
                <a:ea typeface="宋体" pitchFamily="2" charset="-122"/>
                <a:sym typeface="Arial Black" pitchFamily="34" charset="0"/>
              </a:rPr>
              <a:t> 怎 么 去 ...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-76200" y="304800"/>
            <a:ext cx="3959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97" tIns="43298" rIns="86597" bIns="43298"/>
          <a:lstStyle/>
          <a:p>
            <a:pPr algn="ctr">
              <a:spcBef>
                <a:spcPct val="20000"/>
              </a:spcBef>
            </a:pPr>
            <a:r>
              <a:rPr lang="zh-CN" altLang="en-US" sz="3200" dirty="0">
                <a:latin typeface="Calibri" pitchFamily="34" charset="0"/>
                <a:ea typeface="宋体" pitchFamily="2" charset="-122"/>
              </a:rPr>
              <a:t>    </a:t>
            </a:r>
            <a:r>
              <a:rPr lang="zh-CN" altLang="en-US" sz="2800" b="1" dirty="0">
                <a:latin typeface="Segoe Print" pitchFamily="2" charset="0"/>
                <a:ea typeface="宋体" pitchFamily="2" charset="-122"/>
              </a:rPr>
              <a:t>How to get to...</a:t>
            </a:r>
            <a:endParaRPr lang="zh-CN" altLang="en-US" sz="2800" dirty="0">
              <a:latin typeface="Segoe Print" pitchFamily="2" charset="0"/>
              <a:ea typeface="宋体" pitchFamily="2" charset="-122"/>
            </a:endParaRPr>
          </a:p>
          <a:p>
            <a:pPr algn="ctr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                   </a:t>
            </a:r>
            <a:r>
              <a:rPr lang="en-US" altLang="zh-CN" sz="2400" b="1" dirty="0" smtClean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371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图 书 馆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86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</a:t>
            </a:r>
            <a:r>
              <a:rPr lang="en-US" altLang="zh-CN" sz="2400" b="1" dirty="0" smtClean="0"/>
              <a:t>                  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055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</a:t>
            </a:r>
            <a:r>
              <a:rPr lang="en-US" altLang="zh-CN" sz="2400" b="1" dirty="0" smtClean="0"/>
              <a:t>             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4206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</a:t>
            </a:r>
            <a:r>
              <a:rPr lang="en-US" altLang="zh-CN" sz="2400" b="1" dirty="0" smtClean="0"/>
              <a:t>             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58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运 动 场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805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餐 厅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5253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学校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1371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                            去 图 书 馆。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240420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                              </a:t>
            </a:r>
          </a:p>
          <a:p>
            <a:r>
              <a:rPr lang="zh-CN" altLang="en-US" sz="2000" b="1" dirty="0" smtClean="0"/>
              <a:t>我                            去 运 动 场。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35593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                         </a:t>
            </a:r>
          </a:p>
          <a:p>
            <a:r>
              <a:rPr lang="zh-CN" altLang="en-US" sz="2000" b="1" dirty="0" smtClean="0"/>
              <a:t>我                            去 餐 厅。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494173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                             </a:t>
            </a:r>
          </a:p>
          <a:p>
            <a:r>
              <a:rPr lang="zh-CN" altLang="en-US" sz="2000" b="1" dirty="0" smtClean="0"/>
              <a:t>我                            去 学 校。</a:t>
            </a:r>
            <a:endParaRPr lang="en-US" sz="2000" b="1" dirty="0"/>
          </a:p>
        </p:txBody>
      </p:sp>
      <p:pic>
        <p:nvPicPr>
          <p:cNvPr id="22" name="Picture 28" descr="https://encrypted-tbn0.gstatic.com/images?q=tbn:ANd9GcQyHchhQBu5jD1BvWbVpLlyLvKUkHlp9ODWnW1-ur5pRfuXsU8z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56603"/>
            <a:ext cx="1143000" cy="6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://www.cn357.com/upload/article/images/157-111121102124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5017930"/>
            <a:ext cx="1143000" cy="697070"/>
          </a:xfrm>
          <a:prstGeom prst="rect">
            <a:avLst/>
          </a:prstGeom>
          <a:noFill/>
        </p:spPr>
      </p:pic>
      <p:pic>
        <p:nvPicPr>
          <p:cNvPr id="24" name="Picture 38" descr="http://am774.rbc.cn/netfm/english_service/culture/indexshow/201305/W0201305145928857634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632571"/>
            <a:ext cx="1219200" cy="7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6" descr="https://encrypted-tbn2.gstatic.com/images?q=tbn:ANd9GcSqzreTiHwYCHlaxvfTmFrsODxpVloE3c9hq8XxtGl-ygaNFwG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219200"/>
            <a:ext cx="1185056" cy="65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838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我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8454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你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838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他</a:t>
            </a:r>
            <a:r>
              <a:rPr lang="en-US" altLang="zh-CN" sz="4800" b="1" dirty="0" smtClean="0"/>
              <a:t>(</a:t>
            </a:r>
            <a:r>
              <a:rPr lang="zh-CN" altLang="en-US" sz="4800" b="1" dirty="0" smtClean="0"/>
              <a:t>她</a:t>
            </a:r>
            <a:r>
              <a:rPr lang="en-US" altLang="zh-CN" sz="4800" b="1" dirty="0" smtClean="0"/>
              <a:t>)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57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 smtClean="0"/>
              <a:t>nǐ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5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2819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男 生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nán</a:t>
            </a:r>
            <a:r>
              <a:rPr lang="en-US" altLang="zh-CN" b="1" dirty="0" smtClean="0"/>
              <a:t>      </a:t>
            </a:r>
            <a:r>
              <a:rPr lang="en-US" altLang="zh-CN" b="1" dirty="0" err="1" smtClean="0"/>
              <a:t>shēng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819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女 生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b="1" dirty="0" err="1" smtClean="0"/>
              <a:t>nǚ</a:t>
            </a:r>
            <a:r>
              <a:rPr lang="en-US" altLang="zh-CN" b="1" dirty="0" smtClean="0"/>
              <a:t>       </a:t>
            </a:r>
            <a:r>
              <a:rPr lang="en-US" altLang="zh-CN" b="1" dirty="0" err="1" smtClean="0"/>
              <a:t>shēng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3314" name="Picture 2" descr="http://images.clipartpanda.com/entity-clipart-bo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2362200" cy="2362200"/>
          </a:xfrm>
          <a:prstGeom prst="rect">
            <a:avLst/>
          </a:prstGeom>
          <a:noFill/>
        </p:spPr>
      </p:pic>
      <p:pic>
        <p:nvPicPr>
          <p:cNvPr id="13316" name="Picture 4" descr="http://www.search-best-cartoon.com/cartoon-girl/cartoon-girl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2560623" cy="17367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0" y="5943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他</a:t>
            </a:r>
            <a:endParaRPr lang="en-US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5562600" y="5867400"/>
            <a:ext cx="119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/>
              <a:t>她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34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他 叫 迈克，他九岁。 他是美国人。他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在 中 国上  小学 四年级。他喜欢学中文。</a:t>
            </a:r>
            <a:endParaRPr lang="en-US" altLang="zh-CN" sz="3200" b="1" dirty="0" smtClean="0"/>
          </a:p>
          <a:p>
            <a:endParaRPr lang="en-US" altLang="zh-CN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498395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tā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jiào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mài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kè</a:t>
            </a:r>
            <a:r>
              <a:rPr lang="en-US" altLang="zh-CN" dirty="0" smtClean="0"/>
              <a:t> 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jiǔ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suì</a:t>
            </a:r>
            <a:r>
              <a:rPr lang="en-US" altLang="zh-CN" dirty="0" smtClean="0"/>
              <a:t>  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shì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měi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guó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rén</a:t>
            </a:r>
            <a:r>
              <a:rPr lang="en-US" altLang="zh-CN" dirty="0" smtClean="0"/>
              <a:t>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19297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zài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zhōng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xiǎo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xué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sì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nián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jí</a:t>
            </a:r>
            <a:r>
              <a:rPr lang="en-US" altLang="zh-CN" dirty="0" smtClean="0"/>
              <a:t>              </a:t>
            </a:r>
            <a:r>
              <a:rPr lang="en-US" altLang="zh-CN" sz="1600" dirty="0" err="1" smtClean="0"/>
              <a:t>tā</a:t>
            </a:r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xǐ</a:t>
            </a:r>
            <a:r>
              <a:rPr lang="en-US" altLang="zh-CN" sz="1600" dirty="0" smtClean="0"/>
              <a:t>   </a:t>
            </a:r>
            <a:r>
              <a:rPr lang="en-US" altLang="zh-CN" sz="1600" dirty="0" err="1" smtClean="0"/>
              <a:t>huān</a:t>
            </a:r>
            <a:r>
              <a:rPr lang="en-US" altLang="zh-CN" sz="1600" dirty="0" smtClean="0"/>
              <a:t>  </a:t>
            </a:r>
            <a:r>
              <a:rPr lang="en-US" altLang="zh-CN" sz="1600" dirty="0" err="1" smtClean="0"/>
              <a:t>xué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zhōng</a:t>
            </a:r>
            <a:r>
              <a:rPr lang="en-US" altLang="zh-CN" sz="1600" dirty="0" smtClean="0"/>
              <a:t>  </a:t>
            </a:r>
            <a:r>
              <a:rPr lang="en-US" altLang="zh-CN" sz="1600" dirty="0" err="1" smtClean="0"/>
              <a:t>wén</a:t>
            </a:r>
            <a:r>
              <a:rPr lang="en-US" altLang="zh-CN" sz="1600" dirty="0" smtClean="0"/>
              <a:t>    </a:t>
            </a:r>
            <a:endParaRPr lang="en-US" dirty="0"/>
          </a:p>
        </p:txBody>
      </p:sp>
      <p:sp>
        <p:nvSpPr>
          <p:cNvPr id="1026" name="AutoShape 2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矢量男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306">
            <a:off x="7677684" y="41791"/>
            <a:ext cx="1127527" cy="1518361"/>
          </a:xfrm>
          <a:prstGeom prst="rect">
            <a:avLst/>
          </a:prstGeom>
          <a:noFill/>
        </p:spPr>
      </p:pic>
      <p:pic>
        <p:nvPicPr>
          <p:cNvPr id="1034" name="Picture 10" descr="http://img.juimg.com/tuku/yulantu/130712/325695-130G21920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6641873" cy="1371600"/>
          </a:xfrm>
          <a:prstGeom prst="rect">
            <a:avLst/>
          </a:prstGeom>
          <a:noFill/>
        </p:spPr>
      </p:pic>
      <p:pic>
        <p:nvPicPr>
          <p:cNvPr id="1036" name="Picture 12" descr="http://img1.jgxfw.com/qqpifutupian/2013/03/05/030516091713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529">
            <a:off x="245282" y="2818925"/>
            <a:ext cx="1447800" cy="17373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7400" y="2819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他的妹妹是艾丽，艾丽七岁。 她也是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美国人。她上二年级。</a:t>
            </a:r>
            <a:endParaRPr lang="en-US" altLang="en-US" sz="3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2514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 de   </a:t>
            </a:r>
            <a:r>
              <a:rPr lang="en-US" altLang="zh-CN" dirty="0" err="1" smtClean="0"/>
              <a:t>mèi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mèi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shì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ài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lì</a:t>
            </a:r>
            <a:r>
              <a:rPr lang="en-US" altLang="zh-CN" dirty="0" smtClean="0"/>
              <a:t>              </a:t>
            </a:r>
            <a:r>
              <a:rPr lang="en-US" altLang="zh-CN" dirty="0" err="1" smtClean="0"/>
              <a:t>ài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lì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qī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suì</a:t>
            </a:r>
            <a:r>
              <a:rPr lang="en-US" altLang="zh-CN" dirty="0" smtClean="0"/>
              <a:t> 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yě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shì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3505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měi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guó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rén</a:t>
            </a:r>
            <a:r>
              <a:rPr lang="en-US" altLang="zh-CN" dirty="0" smtClean="0"/>
              <a:t>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ér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nián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jí</a:t>
            </a:r>
            <a:r>
              <a:rPr lang="en-US" altLang="zh-C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34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他 叫 迈克，他九岁。 他是美国人。他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在 中 国上  小学 四年级。他喜欢学中文。</a:t>
            </a:r>
            <a:endParaRPr lang="en-US" altLang="zh-CN" sz="3200" b="1" dirty="0" smtClean="0"/>
          </a:p>
          <a:p>
            <a:endParaRPr lang="en-US" altLang="zh-CN" sz="3200" b="1" dirty="0" smtClean="0"/>
          </a:p>
        </p:txBody>
      </p:sp>
      <p:sp>
        <p:nvSpPr>
          <p:cNvPr id="1026" name="AutoShape 2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矢量男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306">
            <a:off x="7677684" y="41791"/>
            <a:ext cx="1127527" cy="1518361"/>
          </a:xfrm>
          <a:prstGeom prst="rect">
            <a:avLst/>
          </a:prstGeom>
          <a:noFill/>
        </p:spPr>
      </p:pic>
      <p:pic>
        <p:nvPicPr>
          <p:cNvPr id="1034" name="Picture 10" descr="http://img.juimg.com/tuku/yulantu/130712/325695-130G21920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6641873" cy="1371600"/>
          </a:xfrm>
          <a:prstGeom prst="rect">
            <a:avLst/>
          </a:prstGeom>
          <a:noFill/>
        </p:spPr>
      </p:pic>
      <p:pic>
        <p:nvPicPr>
          <p:cNvPr id="1036" name="Picture 12" descr="http://img1.jgxfw.com/qqpifutupian/2013/03/05/030516091713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529">
            <a:off x="245282" y="2818925"/>
            <a:ext cx="1447800" cy="17373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7400" y="2819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他的妹妹是艾丽，艾丽七岁。 她也是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美国人。她上二年级。</a:t>
            </a:r>
            <a:endParaRPr lang="en-US" altLang="en-US" sz="3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60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mài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kè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2514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ài</a:t>
            </a:r>
            <a:r>
              <a:rPr lang="en-US" altLang="zh-CN" sz="2000" dirty="0" smtClean="0"/>
              <a:t>     </a:t>
            </a:r>
            <a:r>
              <a:rPr lang="en-US" altLang="zh-CN" sz="2000" dirty="0" err="1" smtClean="0"/>
              <a:t>lì</a:t>
            </a:r>
            <a:r>
              <a:rPr lang="en-US" altLang="zh-CN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p.chinadaily.com.cn/uploads/allimg/140222/125G2561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724400"/>
            <a:ext cx="2540000" cy="1905000"/>
          </a:xfrm>
          <a:prstGeom prst="rect">
            <a:avLst/>
          </a:prstGeom>
          <a:noFill/>
        </p:spPr>
      </p:pic>
      <p:pic>
        <p:nvPicPr>
          <p:cNvPr id="45060" name="Picture 4" descr="http://www.jumeiyicheng.com/admin/editor/UploadFile/20142242145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1"/>
            <a:ext cx="2895599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32076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蔬 菜 和 水 果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59800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/>
              <a:t>shū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cài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hé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shuǐ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guǒ</a:t>
            </a:r>
            <a:r>
              <a:rPr lang="en-US" altLang="zh-CN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533400"/>
            <a:ext cx="1319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0B050"/>
                </a:solidFill>
              </a:rPr>
              <a:t>蔬 菜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shū</a:t>
            </a:r>
            <a:r>
              <a:rPr lang="en-US" altLang="zh-CN" b="1" dirty="0" smtClean="0"/>
              <a:t>     </a:t>
            </a:r>
            <a:r>
              <a:rPr lang="en-US" altLang="zh-CN" b="1" dirty="0" err="1" smtClean="0"/>
              <a:t>cài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46082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392900" cy="18367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2057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167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sp>
        <p:nvSpPr>
          <p:cNvPr id="46084" name="AutoShape 4" descr="data:image/jpeg;base64,/9j/4AAQSkZJRgABAQAAAQABAAD/2wCEAAkGBxQQEBQQEBQUFhQXFBQUFRUWFBUWGhUVFBQXFhQXFBYYHCggGBolHBQVITEhJSkrLi4uFx8zODMsNygtLisBCgoKDg0OGxAQGy8kICQsLCw0LywsLDcsLCwsLCwsLCwsLCwsLCwsLCwsLCwsLCwsLCwsLCwsLCwsLCwsLCwsLP/AABEIALcBEwMBIgACEQEDEQH/xAAcAAABBQEBAQAAAAAAAAAAAAAAAQMEBQYHAgj/xAA5EAABAwIEBAQEAwcFAQAAAAABAAIRAyEEBRIxBkFRYRMicZEyQoGxB6HBFBUzUtHh8CNicpLxgv/EABoBAQADAQEBAAAAAAAAAAAAAAABAgMEBQb/xAAsEQACAgEDAwIEBwEAAAAAAAAAAQIRAwQhMRJBURMiMmFxgQUUI6HB0eGR/9oADAMBAAIRAxEAPwDuKEIQAhCEAIQhACEIQAhCEAIQhACEIQAhCEAIQhACEIQAhCEAJEqRAIhCEAIQhSASJUiAEiVCARCEKQCRKhAOIVW/iHCgwa9L/uFExfGWDpiTWB7Na5x/ILJ5YLlr/pXrj5L9CyTfxDwhdpHjHv4To/qrnD5/h3gEVIn+YFv3CRyQlw0wpxfctEKvqZ1QaJNRsdZVFjPxGwFIkGqSQD8LXEGOQOymU4x5YcoruajFVxTY57tmgk/QLhWccc46rWd4esAuOlrQduQturr8ROPaWLwwoYJ75Lg6oS0t8oFhPO8ey59SbVlriXkbyCfyXBqM/u2eyOfLk32LSpxjjx8TyOtzI+k7po8Z40ggVngna5TD8OXBzgXG2qTEjrPVQKOHNR0zsuf8xLyZqRMoZrjQ/wAQ4rET2qv+0wr7LPxNzHD+SoWVhyNRsO92wmMLRBbBFwirggTMLKOsmty6k0dJyH8UsLiNDKwdRqGAdQlur/kOXcwt21wIkXC+bsTlgOwhbLgDjQ4OMLiyTSmKdTc0weR/2/ZduDXKTqRrHJ5OwIXmnUDgHNIIIkEcwvD8Q1pguAPqvRNh1Ch4rNKNJuupUY1vUuAUDCcXYOqdLMRTnaCY9pVXOKdNlepeS7QvLKgcJBBHYr0rFgQhCAEIQgESJUIBEIQgBIlQpAiEIQCISpEAIQhSDhzcS8fzgbEtpjnyBI3USrjyTAZUnqY2/wDkLd8ROAP+kwPcYgFroHeWkLO08vxDnElkGY1GGMDRfSB0lfOvGlcbbZ5tVsU+Gq1HOkhwA5wVP4iywOoNNGq+o6W21NvNiBtsdPorEYPT8RbyLjuPp3urQOp1Kel7RYkt0iS08yeiiEZK7Ypo5PmtF7Ja/UDAs6T7KuAlsFb3jTGUq2FbYCpSeIIAEtcCDbeDYwscynIBC2Ukls7NcfB6yCk/9opBpuXNABgzJ+Eza666cuoAy1gLY2jy956HdcopUy1wc0wQQ4HuLhdryLD+Lh6VV7g5zmBziBAk3MDrePounTNZLQkrZUUMhptcdLWlp3A5A3jdc9qYcUsTVpj5ajgPSbfkuxNw2h0DaNrb8lzTj7AlmN1gR4jQ7tI8p+w91XV4Use2xSqPNOmAEswolGo6L7qVTZqgLxZy7I0R4c2VDr0QRcKYDDoK8YlvQT1CqpNMrJ0i+4B4hqYVj6BfqZM02u+TqAenZec94mq1Khp0DBnzPAkz0BKyzw4WAEdBvHqrvIMO2YIgnqunJrMkcdWY+pKWwz+7qtTzVHOqH/cSfborChk7SNo+i1GCoRspZww6Lm9Oc92zRYzHtwdWmIp1Ht6aXFv2K0/DPFT6bvBxrpb8tUiIPR/9U8/CBQsVljXghwW+GebBK4v7di8bjujoNKq1wlpBHUGV7XI34avhzqw1RzCNo2PZzTYrV8NcaiqRQxYFOtsD8jz26HsV7On/ABCGXaXtfz/s3jmT2exsUIQvQNgSJUiARCVIgBCEKQCRKhAIhCEAJEqEBhq+EqPZqNTQ6/ID0J62UI4R0DxK1S2xa1oBEb+Yypn7W57Q6kbbwSBI5C56zdecXjw4tZ4mh97SIjTckm1vuvFag9/5e/7nn7GUzalTadLqtRkananRcgjyiNzHKyomY2uwnwKmsOFjZpsYMtuDttK02c5BiDJbV1gbgu2B5T6dFR0csfTAL2xaAGgF203G/wDSVy5KivhplH9CRm2AFfAOxOka2nzlpNi0gHU1ZUsa2AwkiATIiHEXA/qt5gjSo4eKzS4PDiRBJJdaIFveNlgxS0OdTO7XET25forJrp2LwY8w2V5k3E9XBtiS6nMaS6A2dyLf2VFREqQKPlIdsVSOR45WmaSVl5W/ExzHHRT1CwGsxvvMBQs94pGOY1zqZbUa6Ww6WhpHm94HsslXwrmuIsRyuPa6YbXLTFx1Xc5SnGrsq4+DX4WrLVOpu2PMLOZdjdESIa4WPI9VoMOZghePmg4sJhiqpkED1Sl03sIG5Uh9CRZJUY0adU9wIusOozy8C4bDACSRP6dlpMqwbS3bkqOlREAsFrzyWkyWqCAs4+7IkzPFyW2FowFL8PomNO26l0nDmV6SjXtOtEeE1UTmJqibEd1CzDOcPRZNWo0Hk0eZx9Gi6hrlIljjqao86ysVLgXXmjxtQcSPCrgDnpb7xqlesdxLh2tkFxtIGhw9zEBUfhmbcWWfCfFZY4YXFO7MqHrya8/qt6Cvn7MM/o1X/wAKq0+jYP5rWcD8eNpuGGxDyaZsyo+xYeTXE7t78l6mj1co1jy/Z/2aYstbSOrIXljwRIIIOxCWV651AhEoQCISoQCIQhSBEJUiAEIQgODYvL6rGHTVpPEAlzKurTBtIIumK9KuC1jrkAEtBLvYjabq2xmFoMA1vFJ5gmm7mDtbkFUvwtnvY8SS34bEtmDc8vRfLVGMqkqPMS3A0ajCKbSRefiLCZHIA/dPfu6s5xdzIGjS/e/mmV5ZWc0aYY4tPO55SdRuQmcRjzphsgi3lH2hRaY2JNbBV3Szw6had9MGCO439FS51ltWlFYsqxfUXMcI6EnbmpuGeWOBYajBvqBMGB0T2LzGrWYWPqPLSCC1wJbBPLn7q0JRi9kQnTKPDvBAI+oVxQaKjYJi1lSUqekxv09OSscNUhTlXdHQmN18M1wNM2PLsVS/u6HEPsQduvcLR1PM6TCj5jhdTNexapxZnF1fIfyKelhbxNheJ+yu8oxUHSdxt6Knw7xMOhp7mE9UkecfQi61yx69mZO7Nxh6o3TGZUyRqHK6pcqzTUL2I3V7SqhwXl5Iyg9yZbqhmjiIZB2nmrPK6o1wDHSOazWJY5jnNcfJdwvEzy7lSsJiz5dJHr0A5Ks8Vq0cq2ZtcbxDTw40vJc+Nm/qeSo8RxbWf/Da1o+pP5qkqy8kgEu3KU0KgvYQeXP68gt1kdJNmvqsczDNKpHmeS48un0XjL8q8TzOJcTzO6TDUQaoJvIHv27LXZbl7bGFXJlk30RIjcmQcJkUCZ7QVLdkdMiHT6haBtGABMpzwpWqwpfU3UEZV3D7YgbdwoWJ4YabkStuaS8PpAosaXBPQjBYbDYjCebC1alOPlBJb9WGR+Sucu/E+tTOjFUA+Pnp+Q/9TY+4V6/CgqsxeSMdyEroxZ82L4XZK6o8M0mTcd4LFEMbWDHm2ir5DPabH6FaYFcYx/DLSCdIT+VcQYvL4ZPi0RHkebgf7H7j02Xfi/E1xkVGkc1fEdgSqtyXOaOLp+JReDtqb8zT0cOSsV6iakrR0J2CEIViQSJUiAEIQgODYqnql0AuAHWYi2/b2UBry0733tBtH3VxiabyB0k3AIieXeyzmLruDoD4tEG5cfmvFl8fhuZ5iss2Vpjc23Mi55903VaHgOaWgyLkWG4JI5qP+0kGx+hH5E8wvNVjjpsw+jrdleMadkrkcwxfBFTnewse39u6ly6NB+8jlaJ5WVfSqy8NdAGxLd7DcjolfiwHECBAiDO8cg4K8oNu0iXFMdx+FloLSCWibWmJkQOah0K4cZ+G2y9VMabQTpEHvP09VExgl3iNEWkgHfqRM3V4RdVImOxbUrr3UbI/RQ8NXGlpHPlM7WMqW2pIWMotM0KnG5XrEjfl/dU9XHVKbtBLoH+WWtcVQZ7Q1GQIXZpsvU+me6JVPZjFHH6ywCxFpneeqvsBmkGCsQ46VLwOLA3JB5WmV05tIpR2Esfg6FXeKjbRIuDEwVFyQk4gUY8xa65gCbER7KrwGYEeilV60w9pggyCORFxC8tYnG4vg53GzdvydzYa4t5F4aDIE3k/TfumRgIqgFhNIkwWvbJ0kgNIcDItMSN0/kuejEUBUcPPIpvIHzNvP1DhZP03PLmfINUiI5iCYg+klW6MalS7GbSWxY1crp18MDTAY8XbIgh3zNd6/wB1AyrFj4XHS4WIPIixU7D4NzgdTyATNnESbmSeY7bKnzUNo1Q9gJafj3MEfNPQ/wCbrTXYm4rLFU1+/wBi9tbmkpVJUll9lXYGs14BbCnAwJWWKTlGzoTPcwoeYZth6H8aqxp6F0u/6i/5LN51m9Su40cOS1gs57Td3UNPIel1EwXCk+Yie579VCzpPpSszeTeoomZhxvQb/AZUqns3QPd9/yUF3GNdwlmFjb4qhP2apdXhgyCyAByjdXOHy0RcQVHXJulGvrYTmzNN4uqbVsKQOrHgn2cB903ieI8K8ebxGz/ADUnW9dIIWtrZSw7hU7+GWNLoEg3vyV5Skl7o39CfcZ3CVHUaoxWX1xqHxMBkOE7PYeS6fwpxfSxv+m4eHXA81IneObD8w7bhc6zPhEGXUxpPUfeQqHG0atJzXOLtTTLKrbPaRsTG/8Am66dLrHjaS48P+CYZHBn0ShZP8PeKf2+gRUjx6RDakfMD8NQDkDB+oK1cr34yUl1I7E01aFQklCsSCEIQHCqecEeZjiOhhV+KY2pUdVMFzjcgRy7WWeqYfEj5Y+hSMxGJabtBHQgrwVpZpUnsc/oyovcQ3Q2bRz52/qinVaRYCwixvB/9VWMzdHnY4HoP0KjYjMxqltN7RAtM3iCZVPysyvoy8FvAkkWNiCN/VNDDDfc9DB9SqsZyBu0x3/8Sfvth+Lf2UrT5ER6UiyMmw2kdh6kdV50CN7kz+l1FZm1P+b3TrcYw/CR7qHimuxDxs816LmeZsETeN/X0UjB4kuBIkgbkDYbXXinim9Wn6gJl9Itl9AxI8zQbEJVqpCmiyZXlRsZ5lGwVeHt17zcGwiLX9UmOxgDoHp6kc1VYmpbErkqcfhwJ5HoqhxLSrTH1g66iYLLquJqClRY57iQLAmO5PIL2MFqPuN48bmhyanUfQbUaNQuNOxt0ndSvEAEEPZ/yaY9wugcLcCuw9BrHmXRf1PRTMdwb4losssmkUtzJwi2ZDgnMWUqxo1nDw6sEEOAAqCQL8gQY9QF0DHOHwxe4MyDaSCC1Zer+HIPJXtDJMQKIpE6tMBriTOkbA+nVcWbBljFuCszyY9rR4xub6Wm+uIBlwAjoCBYj9VncTmoe4eCSxpFwI3PI7qZmmEe3/TcIid+/M/5zVGcO6n4jg4CC0DkTzsO17rzlnlkVPk5myxyrODSdBuJ3/srjMc5NeKNLYiXuG8fyj1WNpki2+ogT0JMStLw/TBqHle08xssMv6abRCk+C4y/JyCHtn06rR0qNoTmDpWUwMW+mw9K6n3OuEEkRWUgF7bTTzmpGOIWzbs0oYI7JpzVIqVJ5JloVba4dkUMPpBU+c5eHAkiwHT7rQOYmagnf6q7SnGmQ42c04dxf7vxzcS3UKTppV2kH4SZ1f/ACYPv1XaaOKa8BzSCCAQQZBBuCDzCwGaZU06iAPTr3VZwznNTB4gYWoZovdDb/wnHYDo0m0ciR3XdoNW4P0cn2YxzcfazrLXr2Cq3D4iVNY5e3R02PJEkoUUSUFTh2mflHsotThSkflHstZpSaVGxXpMRW4MpH5R7KvxHAdM/KujFiQ0go6YvsKOT4j8OmHYKvq/hqOi7P4ISeAFX0ok7nD6n4aKJV/DZw2Xejhh0Xg4QdFHpRFyPnur+HtUbSoruB6421L6MOBb0TZy1vQKHhXkWz51HCOIH8yl4bgqq4+afXmu+/utnQL0zLWjkFm9N8yOexxrLPwrbUdNR9SOggfnC6dw5wtQwbAyjTa3qYuT1J5rQU8OByToatoY1EjpGW0AvXghPQhXst0jPgDolFEJ5CgdJXZjldOu3TUaD0OxHoVg+IeEnUwXMl7Z5fEPUc/ULpbgo9Vq49TosWfdqn5XP+mWTDGRxT92mzuTSD7G8K5w+F8CqwzLXc++/wDVbTNMoZUkxDj8zYB+vVZrNsEadP8AmLQ07dDH2C+f1Wjy4otS3XZ/4cc8LgrNJl+IDhAVhKocjqBwB5q9bsq6WcpYtzoxu0egUEJaYRUELojbVs0G30pHdMiknXVuiaebqPbYZ4JJ5Jiop9EdVFxsBRJPpuyrRW4k2hZfPMLq82x3B7t2+y09Xqs3xJhiRIcREne3/izyW1ZlPg1HDmPNWix7iJLRqjbULGPqCtJReuWcA4+Kb2HcVCf+wB/QroWDxUr6vBPqxpvwdEHaTLkOQowqIWtFyyQkQsy4qEIQAhCEAIQhACEIQAhCEAIQhACEIQAhCEAi8uavaEII1SjKpM6y+2sCYsR2POOy0cLyWysM2COWDiykoWqOZ4Kr4FTTfST5f6eoWqwuJDgoHEuSxOkHQbgjdjlnMvzRwf4ZdBHPkRtZfKZYT0uR7bHFbxumbvUlc+RdQsJiNQUklbx390ToTCU3UJXtI56ur7g90X9VW5nXl0cgpFR6i1blRNuS6UQ2RHGAqDP6sMdsDG/JX2JNiNrLCZ9WqQabiDJgGOXQqkk9o+TKbGOEHkCo486lu+kAT7z7LoOVYjZYnKaIY1rW7AR/Va7KW7L6fB7YpHTFUqNQypZKvFNtghdJY0ASpESszQEICVACEiVACEIQAhCEAIQhACEIQAhCEAIQhACEIQAkKVCAbq0w5padjZc5z3hXwS5zZLHPLwRu0np09F0khNVqYcCCJB3BXLqdPHNGnyZZMamtzl9DH1KBh92/zXgf8hyKvMJmwcNwpmZ8N3LqWx3Yf05e6w2cj9lPmaWTaRIgjtsvnsulyYH7TkcZQNu3MmExN074oN1gMLmg+MEP5SNx9Fb4fPGxcrKOokn+oiVk8midUCh43GtpjzGB/m6qG5zM6iBfruqvNc5YGEPiO5Ct66fw8h5F2LrF5gNNoPNYjOMYDVbf5pI37W9JJ+irsXnrqnlYIbyP9kmAwjqjg50k2v6Low4Z9anPt2NIYpN3I2OWYeYWxyrCbKp4fwRLWyNrLZYLDwF9HiW1mx7ZRslUsMQty1EpCRCzLioQhACEIQAhCEAIQhACEIQAhCEAIQhACEIQAhCEAIQhACQpUiAbeyVU5xkzMQw06jQQe2yuSkIVJY1LZlWrOQ5hwBWpvJoPZoklrbt09QLG31VVUyHGgkEU99y6f0K7e+kCo1TAtPJcc/w+EmZPEjhVbJ8UZ1lo6aQT94hRGcOVCfNqcerrn+y7s/KGHkvAyVnRVWgrhloxUeEciy7hRxNwtllHDAbEhbSllzW7BSmUAF049LGPJbdlfgMuDArJlOF7DUq6uCUhIQlQhYcQhCqAQhCAEIQgBCEIAQhCAEIQgBCEIAQhCAEIQgBCEIAQhCARCRCEAhIhSAQkQgCEQhCAWEIQhIISIQCp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xQQEBQQEBQUFhQXFBQUFRUWFBUWGhUVFBQXFhQXFBYYHCggGBolHBQVITEhJSkrLi4uFx8zODMsNygtLisBCgoKDg0OGxAQGy8kICQsLCw0LywsLDcsLCwsLCwsLCwsLCwsLCwsLCwsLCwsLCwsLCwsLCwsLCwsLCwsLCwsLP/AABEIALcBEwMBIgACEQEDEQH/xAAcAAABBQEBAQAAAAAAAAAAAAAAAQMEBQYHAgj/xAA5EAABAwIEBAQEAwcFAQAAAAABAAIRAyEEBRIxBkFRYRMicZEyQoGxB6HBFBUzUtHh8CNicpLxgv/EABoBAQADAQEBAAAAAAAAAAAAAAABAgMEBQb/xAAsEQACAgEDAwIEBwEAAAAAAAAAAQIRAwQhMRJBURMiMmFxgQUUI6HB0eGR/9oADAMBAAIRAxEAPwDuKEIQAhCEAIQhACEIQAhCEAIQhACEIQAhCEAIQhACEIQAhCEAJEqRAIhCEAIQhSASJUiAEiVCARCEKQCRKhAOIVW/iHCgwa9L/uFExfGWDpiTWB7Na5x/ILJ5YLlr/pXrj5L9CyTfxDwhdpHjHv4To/qrnD5/h3gEVIn+YFv3CRyQlw0wpxfctEKvqZ1QaJNRsdZVFjPxGwFIkGqSQD8LXEGOQOymU4x5YcoruajFVxTY57tmgk/QLhWccc46rWd4esAuOlrQduQturr8ROPaWLwwoYJ75Lg6oS0t8oFhPO8ey59SbVlriXkbyCfyXBqM/u2eyOfLk32LSpxjjx8TyOtzI+k7po8Z40ggVngna5TD8OXBzgXG2qTEjrPVQKOHNR0zsuf8xLyZqRMoZrjQ/wAQ4rET2qv+0wr7LPxNzHD+SoWVhyNRsO92wmMLRBbBFwirggTMLKOsmty6k0dJyH8UsLiNDKwdRqGAdQlur/kOXcwt21wIkXC+bsTlgOwhbLgDjQ4OMLiyTSmKdTc0weR/2/ZduDXKTqRrHJ5OwIXmnUDgHNIIIkEcwvD8Q1pguAPqvRNh1Ch4rNKNJuupUY1vUuAUDCcXYOqdLMRTnaCY9pVXOKdNlepeS7QvLKgcJBBHYr0rFgQhCAEIQgESJUIBEIQgBIlQpAiEIQCISpEAIQhSDhzcS8fzgbEtpjnyBI3USrjyTAZUnqY2/wDkLd8ROAP+kwPcYgFroHeWkLO08vxDnElkGY1GGMDRfSB0lfOvGlcbbZ5tVsU+Gq1HOkhwA5wVP4iywOoNNGq+o6W21NvNiBtsdPorEYPT8RbyLjuPp3urQOp1Kel7RYkt0iS08yeiiEZK7Ypo5PmtF7Ja/UDAs6T7KuAlsFb3jTGUq2FbYCpSeIIAEtcCDbeDYwscynIBC2Ukls7NcfB6yCk/9opBpuXNABgzJ+Eza666cuoAy1gLY2jy956HdcopUy1wc0wQQ4HuLhdryLD+Lh6VV7g5zmBziBAk3MDrePounTNZLQkrZUUMhptcdLWlp3A5A3jdc9qYcUsTVpj5ajgPSbfkuxNw2h0DaNrb8lzTj7AlmN1gR4jQ7tI8p+w91XV4Use2xSqPNOmAEswolGo6L7qVTZqgLxZy7I0R4c2VDr0QRcKYDDoK8YlvQT1CqpNMrJ0i+4B4hqYVj6BfqZM02u+TqAenZec94mq1Khp0DBnzPAkz0BKyzw4WAEdBvHqrvIMO2YIgnqunJrMkcdWY+pKWwz+7qtTzVHOqH/cSfborChk7SNo+i1GCoRspZww6Lm9Oc92zRYzHtwdWmIp1Ht6aXFv2K0/DPFT6bvBxrpb8tUiIPR/9U8/CBQsVljXghwW+GebBK4v7di8bjujoNKq1wlpBHUGV7XI34avhzqw1RzCNo2PZzTYrV8NcaiqRQxYFOtsD8jz26HsV7On/ABCGXaXtfz/s3jmT2exsUIQvQNgSJUiARCVIgBCEKQCRKhAIhCEAJEqEBhq+EqPZqNTQ6/ID0J62UI4R0DxK1S2xa1oBEb+Yypn7W57Q6kbbwSBI5C56zdecXjw4tZ4mh97SIjTckm1vuvFag9/5e/7nn7GUzalTadLqtRkananRcgjyiNzHKyomY2uwnwKmsOFjZpsYMtuDttK02c5BiDJbV1gbgu2B5T6dFR0csfTAL2xaAGgF203G/wDSVy5KivhplH9CRm2AFfAOxOka2nzlpNi0gHU1ZUsa2AwkiATIiHEXA/qt5gjSo4eKzS4PDiRBJJdaIFveNlgxS0OdTO7XET25forJrp2LwY8w2V5k3E9XBtiS6nMaS6A2dyLf2VFREqQKPlIdsVSOR45WmaSVl5W/ExzHHRT1CwGsxvvMBQs94pGOY1zqZbUa6Ww6WhpHm94HsslXwrmuIsRyuPa6YbXLTFx1Xc5SnGrsq4+DX4WrLVOpu2PMLOZdjdESIa4WPI9VoMOZghePmg4sJhiqpkED1Sl03sIG5Uh9CRZJUY0adU9wIusOozy8C4bDACSRP6dlpMqwbS3bkqOlREAsFrzyWkyWqCAs4+7IkzPFyW2FowFL8PomNO26l0nDmV6SjXtOtEeE1UTmJqibEd1CzDOcPRZNWo0Hk0eZx9Gi6hrlIljjqao86ysVLgXXmjxtQcSPCrgDnpb7xqlesdxLh2tkFxtIGhw9zEBUfhmbcWWfCfFZY4YXFO7MqHrya8/qt6Cvn7MM/o1X/wAKq0+jYP5rWcD8eNpuGGxDyaZsyo+xYeTXE7t78l6mj1co1jy/Z/2aYstbSOrIXljwRIIIOxCWV651AhEoQCISoQCIQhSBEJUiAEIQgODYvL6rGHTVpPEAlzKurTBtIIumK9KuC1jrkAEtBLvYjabq2xmFoMA1vFJ5gmm7mDtbkFUvwtnvY8SS34bEtmDc8vRfLVGMqkqPMS3A0ajCKbSRefiLCZHIA/dPfu6s5xdzIGjS/e/mmV5ZWc0aYY4tPO55SdRuQmcRjzphsgi3lH2hRaY2JNbBV3Szw6had9MGCO439FS51ltWlFYsqxfUXMcI6EnbmpuGeWOBYajBvqBMGB0T2LzGrWYWPqPLSCC1wJbBPLn7q0JRi9kQnTKPDvBAI+oVxQaKjYJi1lSUqekxv09OSscNUhTlXdHQmN18M1wNM2PLsVS/u6HEPsQduvcLR1PM6TCj5jhdTNexapxZnF1fIfyKelhbxNheJ+yu8oxUHSdxt6Knw7xMOhp7mE9UkecfQi61yx69mZO7Nxh6o3TGZUyRqHK6pcqzTUL2I3V7SqhwXl5Iyg9yZbqhmjiIZB2nmrPK6o1wDHSOazWJY5jnNcfJdwvEzy7lSsJiz5dJHr0A5Ks8Vq0cq2ZtcbxDTw40vJc+Nm/qeSo8RxbWf/Da1o+pP5qkqy8kgEu3KU0KgvYQeXP68gt1kdJNmvqsczDNKpHmeS48un0XjL8q8TzOJcTzO6TDUQaoJvIHv27LXZbl7bGFXJlk30RIjcmQcJkUCZ7QVLdkdMiHT6haBtGABMpzwpWqwpfU3UEZV3D7YgbdwoWJ4YabkStuaS8PpAosaXBPQjBYbDYjCebC1alOPlBJb9WGR+Sucu/E+tTOjFUA+Pnp+Q/9TY+4V6/CgqsxeSMdyEroxZ82L4XZK6o8M0mTcd4LFEMbWDHm2ir5DPabH6FaYFcYx/DLSCdIT+VcQYvL4ZPi0RHkebgf7H7j02Xfi/E1xkVGkc1fEdgSqtyXOaOLp+JReDtqb8zT0cOSsV6iakrR0J2CEIViQSJUiAEIQgODYqnql0AuAHWYi2/b2UBry0733tBtH3VxiabyB0k3AIieXeyzmLruDoD4tEG5cfmvFl8fhuZ5iss2Vpjc23Mi55903VaHgOaWgyLkWG4JI5qP+0kGx+hH5E8wvNVjjpsw+jrdleMadkrkcwxfBFTnewse39u6ly6NB+8jlaJ5WVfSqy8NdAGxLd7DcjolfiwHECBAiDO8cg4K8oNu0iXFMdx+FloLSCWibWmJkQOah0K4cZ+G2y9VMabQTpEHvP09VExgl3iNEWkgHfqRM3V4RdVImOxbUrr3UbI/RQ8NXGlpHPlM7WMqW2pIWMotM0KnG5XrEjfl/dU9XHVKbtBLoH+WWtcVQZ7Q1GQIXZpsvU+me6JVPZjFHH6ywCxFpneeqvsBmkGCsQ46VLwOLA3JB5WmV05tIpR2Esfg6FXeKjbRIuDEwVFyQk4gUY8xa65gCbER7KrwGYEeilV60w9pggyCORFxC8tYnG4vg53GzdvydzYa4t5F4aDIE3k/TfumRgIqgFhNIkwWvbJ0kgNIcDItMSN0/kuejEUBUcPPIpvIHzNvP1DhZP03PLmfINUiI5iCYg+klW6MalS7GbSWxY1crp18MDTAY8XbIgh3zNd6/wB1AyrFj4XHS4WIPIixU7D4NzgdTyATNnESbmSeY7bKnzUNo1Q9gJafj3MEfNPQ/wCbrTXYm4rLFU1+/wBi9tbmkpVJUll9lXYGs14BbCnAwJWWKTlGzoTPcwoeYZth6H8aqxp6F0u/6i/5LN51m9Su40cOS1gs57Td3UNPIel1EwXCk+Yie579VCzpPpSszeTeoomZhxvQb/AZUqns3QPd9/yUF3GNdwlmFjb4qhP2apdXhgyCyAByjdXOHy0RcQVHXJulGvrYTmzNN4uqbVsKQOrHgn2cB903ieI8K8ebxGz/ADUnW9dIIWtrZSw7hU7+GWNLoEg3vyV5Skl7o39CfcZ3CVHUaoxWX1xqHxMBkOE7PYeS6fwpxfSxv+m4eHXA81IneObD8w7bhc6zPhEGXUxpPUfeQqHG0atJzXOLtTTLKrbPaRsTG/8Am66dLrHjaS48P+CYZHBn0ShZP8PeKf2+gRUjx6RDakfMD8NQDkDB+oK1cr34yUl1I7E01aFQklCsSCEIQHCqecEeZjiOhhV+KY2pUdVMFzjcgRy7WWeqYfEj5Y+hSMxGJabtBHQgrwVpZpUnsc/oyovcQ3Q2bRz52/qinVaRYCwixvB/9VWMzdHnY4HoP0KjYjMxqltN7RAtM3iCZVPysyvoy8FvAkkWNiCN/VNDDDfc9DB9SqsZyBu0x3/8Sfvth+Lf2UrT5ER6UiyMmw2kdh6kdV50CN7kz+l1FZm1P+b3TrcYw/CR7qHimuxDxs816LmeZsETeN/X0UjB4kuBIkgbkDYbXXinim9Wn6gJl9Itl9AxI8zQbEJVqpCmiyZXlRsZ5lGwVeHt17zcGwiLX9UmOxgDoHp6kc1VYmpbErkqcfhwJ5HoqhxLSrTH1g66iYLLquJqClRY57iQLAmO5PIL2MFqPuN48bmhyanUfQbUaNQuNOxt0ndSvEAEEPZ/yaY9wugcLcCuw9BrHmXRf1PRTMdwb4losssmkUtzJwi2ZDgnMWUqxo1nDw6sEEOAAqCQL8gQY9QF0DHOHwxe4MyDaSCC1Zer+HIPJXtDJMQKIpE6tMBriTOkbA+nVcWbBljFuCszyY9rR4xub6Wm+uIBlwAjoCBYj9VncTmoe4eCSxpFwI3PI7qZmmEe3/TcIid+/M/5zVGcO6n4jg4CC0DkTzsO17rzlnlkVPk5myxyrODSdBuJ3/srjMc5NeKNLYiXuG8fyj1WNpki2+ogT0JMStLw/TBqHle08xssMv6abRCk+C4y/JyCHtn06rR0qNoTmDpWUwMW+mw9K6n3OuEEkRWUgF7bTTzmpGOIWzbs0oYI7JpzVIqVJ5JloVba4dkUMPpBU+c5eHAkiwHT7rQOYmagnf6q7SnGmQ42c04dxf7vxzcS3UKTppV2kH4SZ1f/ACYPv1XaaOKa8BzSCCAQQZBBuCDzCwGaZU06iAPTr3VZwznNTB4gYWoZovdDb/wnHYDo0m0ciR3XdoNW4P0cn2YxzcfazrLXr2Cq3D4iVNY5e3R02PJEkoUUSUFTh2mflHsotThSkflHstZpSaVGxXpMRW4MpH5R7KvxHAdM/KujFiQ0go6YvsKOT4j8OmHYKvq/hqOi7P4ISeAFX0ok7nD6n4aKJV/DZw2Xejhh0Xg4QdFHpRFyPnur+HtUbSoruB6421L6MOBb0TZy1vQKHhXkWz51HCOIH8yl4bgqq4+afXmu+/utnQL0zLWjkFm9N8yOexxrLPwrbUdNR9SOggfnC6dw5wtQwbAyjTa3qYuT1J5rQU8OByToatoY1EjpGW0AvXghPQhXst0jPgDolFEJ5CgdJXZjldOu3TUaD0OxHoVg+IeEnUwXMl7Z5fEPUc/ULpbgo9Vq49TosWfdqn5XP+mWTDGRxT92mzuTSD7G8K5w+F8CqwzLXc++/wDVbTNMoZUkxDj8zYB+vVZrNsEadP8AmLQ07dDH2C+f1Wjy4otS3XZ/4cc8LgrNJl+IDhAVhKocjqBwB5q9bsq6WcpYtzoxu0egUEJaYRUELojbVs0G30pHdMiknXVuiaebqPbYZ4JJ5Jiop9EdVFxsBRJPpuyrRW4k2hZfPMLq82x3B7t2+y09Xqs3xJhiRIcREne3/izyW1ZlPg1HDmPNWix7iJLRqjbULGPqCtJReuWcA4+Kb2HcVCf+wB/QroWDxUr6vBPqxpvwdEHaTLkOQowqIWtFyyQkQsy4qEIQAhCEAIQhACEIQAhCEAIQhACEIQAhCEAi8uavaEII1SjKpM6y+2sCYsR2POOy0cLyWysM2COWDiykoWqOZ4Kr4FTTfST5f6eoWqwuJDgoHEuSxOkHQbgjdjlnMvzRwf4ZdBHPkRtZfKZYT0uR7bHFbxumbvUlc+RdQsJiNQUklbx390ToTCU3UJXtI56ur7g90X9VW5nXl0cgpFR6i1blRNuS6UQ2RHGAqDP6sMdsDG/JX2JNiNrLCZ9WqQabiDJgGOXQqkk9o+TKbGOEHkCo486lu+kAT7z7LoOVYjZYnKaIY1rW7AR/Va7KW7L6fB7YpHTFUqNQypZKvFNtghdJY0ASpESszQEICVACEiVACEIQAhCEAIQhACEIQAhCEAIQhACEIQAkKVCAbq0w5padjZc5z3hXwS5zZLHPLwRu0np09F0khNVqYcCCJB3BXLqdPHNGnyZZMamtzl9DH1KBh92/zXgf8hyKvMJmwcNwpmZ8N3LqWx3Yf05e6w2cj9lPmaWTaRIgjtsvnsulyYH7TkcZQNu3MmExN074oN1gMLmg+MEP5SNx9Fb4fPGxcrKOokn+oiVk8midUCh43GtpjzGB/m6qG5zM6iBfruqvNc5YGEPiO5Ct66fw8h5F2LrF5gNNoPNYjOMYDVbf5pI37W9JJ+irsXnrqnlYIbyP9kmAwjqjg50k2v6Low4Z9anPt2NIYpN3I2OWYeYWxyrCbKp4fwRLWyNrLZYLDwF9HiW1mx7ZRslUsMQty1EpCRCzLioQhACEIQAhCEAIQhACEIQAhCEAIQhACEIQAhCEAIQhACQpUiAbeyVU5xkzMQw06jQQe2yuSkIVJY1LZlWrOQ5hwBWpvJoPZoklrbt09QLG31VVUyHGgkEU99y6f0K7e+kCo1TAtPJcc/w+EmZPEjhVbJ8UZ1lo6aQT94hRGcOVCfNqcerrn+y7s/KGHkvAyVnRVWgrhloxUeEciy7hRxNwtllHDAbEhbSllzW7BSmUAF049LGPJbdlfgMuDArJlOF7DUq6uCUhIQlQhYcQhCqAQhCAEIQgBCEIAQhCAEIQgBCEIAQhCAEIQgBCEIAQhCARCRCEAhIhSAQkQgCEQhCAWEIQhIISIQCp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eg;base64,/9j/4AAQSkZJRgABAQAAAQABAAD/2wCEAAkGBxQQEBQQEBQUFhQXFBQUFRUWFBUWGhUVFBQXFhQXFBYYHCggGBolHBQVITEhJSkrLi4uFx8zODMsNygtLisBCgoKDg0OGxAQGy8kICQsLCw0LywsLDcsLCwsLCwsLCwsLCwsLCwsLCwsLCwsLCwsLCwsLCwsLCwsLCwsLCwsLP/AABEIALcBEwMBIgACEQEDEQH/xAAcAAABBQEBAQAAAAAAAAAAAAAAAQMEBQYHAgj/xAA5EAABAwIEBAQEAwcFAQAAAAABAAIRAyEEBRIxBkFRYRMicZEyQoGxB6HBFBUzUtHh8CNicpLxgv/EABoBAQADAQEBAAAAAAAAAAAAAAABAgMEBQb/xAAsEQACAgEDAwIEBwEAAAAAAAAAAQIRAwQhMRJBURMiMmFxgQUUI6HB0eGR/9oADAMBAAIRAxEAPwDuKEIQAhCEAIQhACEIQAhCEAIQhACEIQAhCEAIQhACEIQAhCEAJEqRAIhCEAIQhSASJUiAEiVCARCEKQCRKhAOIVW/iHCgwa9L/uFExfGWDpiTWB7Na5x/ILJ5YLlr/pXrj5L9CyTfxDwhdpHjHv4To/qrnD5/h3gEVIn+YFv3CRyQlw0wpxfctEKvqZ1QaJNRsdZVFjPxGwFIkGqSQD8LXEGOQOymU4x5YcoruajFVxTY57tmgk/QLhWccc46rWd4esAuOlrQduQturr8ROPaWLwwoYJ75Lg6oS0t8oFhPO8ey59SbVlriXkbyCfyXBqM/u2eyOfLk32LSpxjjx8TyOtzI+k7po8Z40ggVngna5TD8OXBzgXG2qTEjrPVQKOHNR0zsuf8xLyZqRMoZrjQ/wAQ4rET2qv+0wr7LPxNzHD+SoWVhyNRsO92wmMLRBbBFwirggTMLKOsmty6k0dJyH8UsLiNDKwdRqGAdQlur/kOXcwt21wIkXC+bsTlgOwhbLgDjQ4OMLiyTSmKdTc0weR/2/ZduDXKTqRrHJ5OwIXmnUDgHNIIIkEcwvD8Q1pguAPqvRNh1Ch4rNKNJuupUY1vUuAUDCcXYOqdLMRTnaCY9pVXOKdNlepeS7QvLKgcJBBHYr0rFgQhCAEIQgESJUIBEIQgBIlQpAiEIQCISpEAIQhSDhzcS8fzgbEtpjnyBI3USrjyTAZUnqY2/wDkLd8ROAP+kwPcYgFroHeWkLO08vxDnElkGY1GGMDRfSB0lfOvGlcbbZ5tVsU+Gq1HOkhwA5wVP4iywOoNNGq+o6W21NvNiBtsdPorEYPT8RbyLjuPp3urQOp1Kel7RYkt0iS08yeiiEZK7Ypo5PmtF7Ja/UDAs6T7KuAlsFb3jTGUq2FbYCpSeIIAEtcCDbeDYwscynIBC2Ukls7NcfB6yCk/9opBpuXNABgzJ+Eza666cuoAy1gLY2jy956HdcopUy1wc0wQQ4HuLhdryLD+Lh6VV7g5zmBziBAk3MDrePounTNZLQkrZUUMhptcdLWlp3A5A3jdc9qYcUsTVpj5ajgPSbfkuxNw2h0DaNrb8lzTj7AlmN1gR4jQ7tI8p+w91XV4Use2xSqPNOmAEswolGo6L7qVTZqgLxZy7I0R4c2VDr0QRcKYDDoK8YlvQT1CqpNMrJ0i+4B4hqYVj6BfqZM02u+TqAenZec94mq1Khp0DBnzPAkz0BKyzw4WAEdBvHqrvIMO2YIgnqunJrMkcdWY+pKWwz+7qtTzVHOqH/cSfborChk7SNo+i1GCoRspZww6Lm9Oc92zRYzHtwdWmIp1Ht6aXFv2K0/DPFT6bvBxrpb8tUiIPR/9U8/CBQsVljXghwW+GebBK4v7di8bjujoNKq1wlpBHUGV7XI34avhzqw1RzCNo2PZzTYrV8NcaiqRQxYFOtsD8jz26HsV7On/ABCGXaXtfz/s3jmT2exsUIQvQNgSJUiARCVIgBCEKQCRKhAIhCEAJEqEBhq+EqPZqNTQ6/ID0J62UI4R0DxK1S2xa1oBEb+Yypn7W57Q6kbbwSBI5C56zdecXjw4tZ4mh97SIjTckm1vuvFag9/5e/7nn7GUzalTadLqtRkananRcgjyiNzHKyomY2uwnwKmsOFjZpsYMtuDttK02c5BiDJbV1gbgu2B5T6dFR0csfTAL2xaAGgF203G/wDSVy5KivhplH9CRm2AFfAOxOka2nzlpNi0gHU1ZUsa2AwkiATIiHEXA/qt5gjSo4eKzS4PDiRBJJdaIFveNlgxS0OdTO7XET25forJrp2LwY8w2V5k3E9XBtiS6nMaS6A2dyLf2VFREqQKPlIdsVSOR45WmaSVl5W/ExzHHRT1CwGsxvvMBQs94pGOY1zqZbUa6Ww6WhpHm94HsslXwrmuIsRyuPa6YbXLTFx1Xc5SnGrsq4+DX4WrLVOpu2PMLOZdjdESIa4WPI9VoMOZghePmg4sJhiqpkED1Sl03sIG5Uh9CRZJUY0adU9wIusOozy8C4bDACSRP6dlpMqwbS3bkqOlREAsFrzyWkyWqCAs4+7IkzPFyW2FowFL8PomNO26l0nDmV6SjXtOtEeE1UTmJqibEd1CzDOcPRZNWo0Hk0eZx9Gi6hrlIljjqao86ysVLgXXmjxtQcSPCrgDnpb7xqlesdxLh2tkFxtIGhw9zEBUfhmbcWWfCfFZY4YXFO7MqHrya8/qt6Cvn7MM/o1X/wAKq0+jYP5rWcD8eNpuGGxDyaZsyo+xYeTXE7t78l6mj1co1jy/Z/2aYstbSOrIXljwRIIIOxCWV651AhEoQCISoQCIQhSBEJUiAEIQgODYvL6rGHTVpPEAlzKurTBtIIumK9KuC1jrkAEtBLvYjabq2xmFoMA1vFJ5gmm7mDtbkFUvwtnvY8SS34bEtmDc8vRfLVGMqkqPMS3A0ajCKbSRefiLCZHIA/dPfu6s5xdzIGjS/e/mmV5ZWc0aYY4tPO55SdRuQmcRjzphsgi3lH2hRaY2JNbBV3Szw6had9MGCO439FS51ltWlFYsqxfUXMcI6EnbmpuGeWOBYajBvqBMGB0T2LzGrWYWPqPLSCC1wJbBPLn7q0JRi9kQnTKPDvBAI+oVxQaKjYJi1lSUqekxv09OSscNUhTlXdHQmN18M1wNM2PLsVS/u6HEPsQduvcLR1PM6TCj5jhdTNexapxZnF1fIfyKelhbxNheJ+yu8oxUHSdxt6Knw7xMOhp7mE9UkecfQi61yx69mZO7Nxh6o3TGZUyRqHK6pcqzTUL2I3V7SqhwXl5Iyg9yZbqhmjiIZB2nmrPK6o1wDHSOazWJY5jnNcfJdwvEzy7lSsJiz5dJHr0A5Ks8Vq0cq2ZtcbxDTw40vJc+Nm/qeSo8RxbWf/Da1o+pP5qkqy8kgEu3KU0KgvYQeXP68gt1kdJNmvqsczDNKpHmeS48un0XjL8q8TzOJcTzO6TDUQaoJvIHv27LXZbl7bGFXJlk30RIjcmQcJkUCZ7QVLdkdMiHT6haBtGABMpzwpWqwpfU3UEZV3D7YgbdwoWJ4YabkStuaS8PpAosaXBPQjBYbDYjCebC1alOPlBJb9WGR+Sucu/E+tTOjFUA+Pnp+Q/9TY+4V6/CgqsxeSMdyEroxZ82L4XZK6o8M0mTcd4LFEMbWDHm2ir5DPabH6FaYFcYx/DLSCdIT+VcQYvL4ZPi0RHkebgf7H7j02Xfi/E1xkVGkc1fEdgSqtyXOaOLp+JReDtqb8zT0cOSsV6iakrR0J2CEIViQSJUiAEIQgODYqnql0AuAHWYi2/b2UBry0733tBtH3VxiabyB0k3AIieXeyzmLruDoD4tEG5cfmvFl8fhuZ5iss2Vpjc23Mi55903VaHgOaWgyLkWG4JI5qP+0kGx+hH5E8wvNVjjpsw+jrdleMadkrkcwxfBFTnewse39u6ly6NB+8jlaJ5WVfSqy8NdAGxLd7DcjolfiwHECBAiDO8cg4K8oNu0iXFMdx+FloLSCWibWmJkQOah0K4cZ+G2y9VMabQTpEHvP09VExgl3iNEWkgHfqRM3V4RdVImOxbUrr3UbI/RQ8NXGlpHPlM7WMqW2pIWMotM0KnG5XrEjfl/dU9XHVKbtBLoH+WWtcVQZ7Q1GQIXZpsvU+me6JVPZjFHH6ywCxFpneeqvsBmkGCsQ46VLwOLA3JB5WmV05tIpR2Esfg6FXeKjbRIuDEwVFyQk4gUY8xa65gCbER7KrwGYEeilV60w9pggyCORFxC8tYnG4vg53GzdvydzYa4t5F4aDIE3k/TfumRgIqgFhNIkwWvbJ0kgNIcDItMSN0/kuejEUBUcPPIpvIHzNvP1DhZP03PLmfINUiI5iCYg+klW6MalS7GbSWxY1crp18MDTAY8XbIgh3zNd6/wB1AyrFj4XHS4WIPIixU7D4NzgdTyATNnESbmSeY7bKnzUNo1Q9gJafj3MEfNPQ/wCbrTXYm4rLFU1+/wBi9tbmkpVJUll9lXYGs14BbCnAwJWWKTlGzoTPcwoeYZth6H8aqxp6F0u/6i/5LN51m9Su40cOS1gs57Td3UNPIel1EwXCk+Yie579VCzpPpSszeTeoomZhxvQb/AZUqns3QPd9/yUF3GNdwlmFjb4qhP2apdXhgyCyAByjdXOHy0RcQVHXJulGvrYTmzNN4uqbVsKQOrHgn2cB903ieI8K8ebxGz/ADUnW9dIIWtrZSw7hU7+GWNLoEg3vyV5Skl7o39CfcZ3CVHUaoxWX1xqHxMBkOE7PYeS6fwpxfSxv+m4eHXA81IneObD8w7bhc6zPhEGXUxpPUfeQqHG0atJzXOLtTTLKrbPaRsTG/8Am66dLrHjaS48P+CYZHBn0ShZP8PeKf2+gRUjx6RDakfMD8NQDkDB+oK1cr34yUl1I7E01aFQklCsSCEIQHCqecEeZjiOhhV+KY2pUdVMFzjcgRy7WWeqYfEj5Y+hSMxGJabtBHQgrwVpZpUnsc/oyovcQ3Q2bRz52/qinVaRYCwixvB/9VWMzdHnY4HoP0KjYjMxqltN7RAtM3iCZVPysyvoy8FvAkkWNiCN/VNDDDfc9DB9SqsZyBu0x3/8Sfvth+Lf2UrT5ER6UiyMmw2kdh6kdV50CN7kz+l1FZm1P+b3TrcYw/CR7qHimuxDxs816LmeZsETeN/X0UjB4kuBIkgbkDYbXXinim9Wn6gJl9Itl9AxI8zQbEJVqpCmiyZXlRsZ5lGwVeHt17zcGwiLX9UmOxgDoHp6kc1VYmpbErkqcfhwJ5HoqhxLSrTH1g66iYLLquJqClRY57iQLAmO5PIL2MFqPuN48bmhyanUfQbUaNQuNOxt0ndSvEAEEPZ/yaY9wugcLcCuw9BrHmXRf1PRTMdwb4losssmkUtzJwi2ZDgnMWUqxo1nDw6sEEOAAqCQL8gQY9QF0DHOHwxe4MyDaSCC1Zer+HIPJXtDJMQKIpE6tMBriTOkbA+nVcWbBljFuCszyY9rR4xub6Wm+uIBlwAjoCBYj9VncTmoe4eCSxpFwI3PI7qZmmEe3/TcIid+/M/5zVGcO6n4jg4CC0DkTzsO17rzlnlkVPk5myxyrODSdBuJ3/srjMc5NeKNLYiXuG8fyj1WNpki2+ogT0JMStLw/TBqHle08xssMv6abRCk+C4y/JyCHtn06rR0qNoTmDpWUwMW+mw9K6n3OuEEkRWUgF7bTTzmpGOIWzbs0oYI7JpzVIqVJ5JloVba4dkUMPpBU+c5eHAkiwHT7rQOYmagnf6q7SnGmQ42c04dxf7vxzcS3UKTppV2kH4SZ1f/ACYPv1XaaOKa8BzSCCAQQZBBuCDzCwGaZU06iAPTr3VZwznNTB4gYWoZovdDb/wnHYDo0m0ciR3XdoNW4P0cn2YxzcfazrLXr2Cq3D4iVNY5e3R02PJEkoUUSUFTh2mflHsotThSkflHstZpSaVGxXpMRW4MpH5R7KvxHAdM/KujFiQ0go6YvsKOT4j8OmHYKvq/hqOi7P4ISeAFX0ok7nD6n4aKJV/DZw2Xejhh0Xg4QdFHpRFyPnur+HtUbSoruB6421L6MOBb0TZy1vQKHhXkWz51HCOIH8yl4bgqq4+afXmu+/utnQL0zLWjkFm9N8yOexxrLPwrbUdNR9SOggfnC6dw5wtQwbAyjTa3qYuT1J5rQU8OByToatoY1EjpGW0AvXghPQhXst0jPgDolFEJ5CgdJXZjldOu3TUaD0OxHoVg+IeEnUwXMl7Z5fEPUc/ULpbgo9Vq49TosWfdqn5XP+mWTDGRxT92mzuTSD7G8K5w+F8CqwzLXc++/wDVbTNMoZUkxDj8zYB+vVZrNsEadP8AmLQ07dDH2C+f1Wjy4otS3XZ/4cc8LgrNJl+IDhAVhKocjqBwB5q9bsq6WcpYtzoxu0egUEJaYRUELojbVs0G30pHdMiknXVuiaebqPbYZ4JJ5Jiop9EdVFxsBRJPpuyrRW4k2hZfPMLq82x3B7t2+y09Xqs3xJhiRIcREne3/izyW1ZlPg1HDmPNWix7iJLRqjbULGPqCtJReuWcA4+Kb2HcVCf+wB/QroWDxUr6vBPqxpvwdEHaTLkOQowqIWtFyyQkQsy4qEIQAhCEAIQhACEIQAhCEAIQhACEIQAhCEAi8uavaEII1SjKpM6y+2sCYsR2POOy0cLyWysM2COWDiykoWqOZ4Kr4FTTfST5f6eoWqwuJDgoHEuSxOkHQbgjdjlnMvzRwf4ZdBHPkRtZfKZYT0uR7bHFbxumbvUlc+RdQsJiNQUklbx390ToTCU3UJXtI56ur7g90X9VW5nXl0cgpFR6i1blRNuS6UQ2RHGAqDP6sMdsDG/JX2JNiNrLCZ9WqQabiDJgGOXQqkk9o+TKbGOEHkCo486lu+kAT7z7LoOVYjZYnKaIY1rW7AR/Va7KW7L6fB7YpHTFUqNQypZKvFNtghdJY0ASpESszQEICVACEiVACEIQAhCEAIQhACEIQAhCEAIQhACEIQAkKVCAbq0w5padjZc5z3hXwS5zZLHPLwRu0np09F0khNVqYcCCJB3BXLqdPHNGnyZZMamtzl9DH1KBh92/zXgf8hyKvMJmwcNwpmZ8N3LqWx3Yf05e6w2cj9lPmaWTaRIgjtsvnsulyYH7TkcZQNu3MmExN074oN1gMLmg+MEP5SNx9Fb4fPGxcrKOokn+oiVk8midUCh43GtpjzGB/m6qG5zM6iBfruqvNc5YGEPiO5Ct66fw8h5F2LrF5gNNoPNYjOMYDVbf5pI37W9JJ+irsXnrqnlYIbyP9kmAwjqjg50k2v6Low4Z9anPt2NIYpN3I2OWYeYWxyrCbKp4fwRLWyNrLZYLDwF9HiW1mx7ZRslUsMQty1EpCRCzLioQhACEIQAhCEAIQhACEIQAhCEAIQhACEIQAhCEAIQhACQpUiAbeyVU5xkzMQw06jQQe2yuSkIVJY1LZlWrOQ5hwBWpvJoPZoklrbt09QLG31VVUyHGgkEU99y6f0K7e+kCo1TAtPJcc/w+EmZPEjhVbJ8UZ1lo6aQT94hRGcOVCfNqcerrn+y7s/KGHkvAyVnRVWgrhloxUeEciy7hRxNwtllHDAbEhbSllzW7BSmUAF049LGPJbdlfgMuDArJlOF7DUq6uCUhIQlQhYcQhCqAQhCAEIQgBCEIAQhCAEIQgBCEIAQhCAEIQgBCEIAQhCARCRCEAhIhSAQkQgCEQhCAWEIQhIISIQCp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0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276600"/>
            <a:ext cx="1981200" cy="13204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24600" y="3743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3352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46092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48200"/>
            <a:ext cx="2514600" cy="1676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10000" y="5486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2" grpId="0"/>
      <p:bldP spid="14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4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62&quot;/&gt;&lt;/object&gt;&lt;object type=&quot;3&quot; unique_id=&quot;10014&quot;&gt;&lt;property id=&quot;20148&quot; value=&quot;5&quot;/&gt;&lt;property id=&quot;20300&quot; value=&quot;Slide 11&quot;/&gt;&lt;property id=&quot;20307&quot; value=&quot;263&quot;/&gt;&lt;/object&gt;&lt;object type=&quot;3&quot; unique_id=&quot;10015&quot;&gt;&lt;property id=&quot;20148&quot; value=&quot;5&quot;/&gt;&lt;property id=&quot;20300&quot; value=&quot;Slide 12&quot;/&gt;&lt;property id=&quot;20307&quot; value=&quot;264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67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&quot;/&gt;&lt;property id=&quot;20307&quot; value=&quot;268&quot;/&gt;&lt;/object&gt;&lt;object type=&quot;3&quot; unique_id=&quot;10021&quot;&gt;&lt;property id=&quot;20148&quot; value=&quot;5&quot;/&gt;&lt;property id=&quot;20300&quot; value=&quot;Slide 19&quot;/&gt;&lt;property id=&quot;20307&quot; value=&quot;269&quot;/&gt;&lt;/object&gt;&lt;object type=&quot;3&quot; unique_id=&quot;10102&quot;&gt;&lt;property id=&quot;20148&quot; value=&quot;5&quot;/&gt;&lt;property id=&quot;20300&quot; value=&quot;Slide 16&quot;/&gt;&lt;property id=&quot;20307&quot; value=&quot;27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514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CIMSU Instructor</dc:creator>
  <cp:lastModifiedBy>PC</cp:lastModifiedBy>
  <cp:revision>5</cp:revision>
  <dcterms:created xsi:type="dcterms:W3CDTF">2006-08-16T00:00:00Z</dcterms:created>
  <dcterms:modified xsi:type="dcterms:W3CDTF">2015-02-18T16:48:20Z</dcterms:modified>
</cp:coreProperties>
</file>