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85" r:id="rId22"/>
    <p:sldId id="278" r:id="rId23"/>
    <p:sldId id="279" r:id="rId24"/>
    <p:sldId id="282" r:id="rId25"/>
    <p:sldId id="283" r:id="rId26"/>
    <p:sldId id="284" r:id="rId27"/>
    <p:sldId id="28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40" autoAdjust="0"/>
  </p:normalViewPr>
  <p:slideViewPr>
    <p:cSldViewPr>
      <p:cViewPr varScale="1">
        <p:scale>
          <a:sx n="87" d="100"/>
          <a:sy n="87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9DB7-7B2B-4974-96F5-CC3CB99317CA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4D763-9CEE-4A99-A199-E9D9C00AF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4D763-9CEE-4A99-A199-E9D9C00AFF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23.jpeg"/><Relationship Id="rId5" Type="http://schemas.openxmlformats.org/officeDocument/2006/relationships/image" Target="../media/image29.jpeg"/><Relationship Id="rId10" Type="http://schemas.openxmlformats.org/officeDocument/2006/relationships/image" Target="../media/image22.jpeg"/><Relationship Id="rId4" Type="http://schemas.openxmlformats.org/officeDocument/2006/relationships/image" Target="../media/image28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4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22.jpeg"/><Relationship Id="rId5" Type="http://schemas.openxmlformats.org/officeDocument/2006/relationships/image" Target="../media/image28.jpeg"/><Relationship Id="rId10" Type="http://schemas.openxmlformats.org/officeDocument/2006/relationships/image" Target="../media/image21.jpeg"/><Relationship Id="rId4" Type="http://schemas.openxmlformats.org/officeDocument/2006/relationships/image" Target="../media/image27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1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5" Type="http://schemas.openxmlformats.org/officeDocument/2006/relationships/tags" Target="../tags/tag6.xml"/><Relationship Id="rId10" Type="http://schemas.openxmlformats.org/officeDocument/2006/relationships/image" Target="../media/image14.png"/><Relationship Id="rId4" Type="http://schemas.openxmlformats.org/officeDocument/2006/relationships/tags" Target="../tags/tag5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086600" y="5791200"/>
            <a:ext cx="1828800" cy="914400"/>
          </a:xfrm>
          <a:prstGeom prst="roundRect">
            <a:avLst/>
          </a:prstGeom>
          <a:solidFill>
            <a:srgbClr val="FFFF00">
              <a:alpha val="8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26" name="AutoShape 2" descr="data:image/jpeg;base64,/9j/4AAQSkZJRgABAQAAAQABAAD/2wCEAAkGBw0MDQwNDAwNDQ0NDQwNDA0NDA8MDQ0MFBEWFhQRFBUYHDQgGBolGxQVIT0hJSkrMDAwFx83ODMsNygtLisBCgoKDg0OFxAQFC8kHCQ3LCw3LSwuLS0rLCsrLCwsKyssNystNyswLzcsLCwtLCwsNywuLysuLCwsLCwvLCwsLP/AABEIAFwCIgMBIgACEQEDEQH/xAAbAAEBAAIDAQAAAAAAAAAAAAAAAQIHAwUGBP/EAEUQAAEEAQIEAwUDBwcNAAAAAAABAgMEEQUhBhITMUFRcQcUImGBMpGhJEJSg8HR4RUjM2JzgrEXNDU2Q1NUY5Kis7Tx/8QAGQEBAQEBAQEAAAAAAAAAAAAAAAECAwQF/8QALBEBAQACAAQDBwQDAAAAAAAAAAECEQMSITFBUWEEEyJxgbHwocHR8RRjkf/aAAwDAQACEQMRAD8A1MAD3OwQAAAAgACAAEQAETJmxmf2nLjHYDjbF5maIidikKq5MVUEAZJkEAuSAFAAACkKAAAAAiqiAUGPP5IYq5VJsZqqEVy+hiAAAIgCFAAAAAUoAFCoUAACgAAUohQAAAAFAKAKQAAUCFAAgAAAAAAAABABSAg4wCGUUEAAA7LRtAvagv5HUlnRFwrmtxGi+SvVUT8SWyTdo+ajQnsu5a8EkzvFI2qqJ6r2T6noKvAOovRFkWrXRf8AfWo0cnqiZGq6Rfps5LV+pW5U2qsu/En6qBFyp5yOPqPRHPY3P58rlRqeq4VTjvPKbmUk+W2uj2bPZjecmY7enSr+i21j9h02tcH6pp6c9qm9Ik/28atmgRPNXN7fXB3HCvC7XvTqNoXYH/adDZc2xF/WYqJv6Kd3rHC1/T2PsaTeuOjRFWWss73OSPG+Ezh7f6qpn1OGPtWs+S5y/TX79PrFuF7tbImE2/8AoOxs6XZ92ZqDovyad72pKxGoxsiOwrXNT7G/bwOuPdLL2ZQgUhQICAQhVIBQQAUAFABdu+xir/Im0ZmKvT1OPIJsZK5VIQAUEAFKQoAAFAuAUKxBkMAQFwAAAAAFAAAooAAAAAUhSgAEAAFAEAAAoAgAAAAAAAAIUgYBABxAFRv0MogRDJERP4n26RAyWdnWXELMyzqvhEzdU+uyfUmV5ZbVk29Fw9olKrXbqer5dEuFq1E+1Ovgqp4+nbG6nBxBx1duJ0InJSqJ8MdasvTVWeCOcm6+iYQ6nWtUl1Cxzqi4T4K8TUVenF4NRE8fM7nQamuQonukLoGrvzSxQRKvr1E5jy8uvj4mubyt1J8v5a9J2eWdG5iZcx7U83Mc1PvVDkqRslXldMyLP2XPRVjz5KqdvU2lSvcUMwjl0ywn6Er4Ecqf3VQ5rOmw39tU4cmrv/43SnNscq+bmRrzKn0Uf5PhdfSy/dNaa2saRZpK2WRitRf6KeJ/NGvza9p7nReIdQrUq6SyumnvvVtBisSSVkTV5Veq+KqqoiZ7d18jiu6Te0JnWiVuo6RKuHpyKrWtXukjMfza+Ge3ng+mpqOj2oazEsvpuquctVZHugnrc2csbIiK1zd+ynLi53OTmx5p5yflnXW/Rqa8GwtE0xVpOr3YIE66yrYhiRViXqLl2y9lXvt4mleOOF5NItrHhXVpVc6pKu/MzxY5f0m5x+JtOrxjo+n1443aktnk7u5n25nKq5VVVE+Zhq/GvDl+s+vbmWSJ6btWCZHtd4ObtlHJ5nD2fLi8PO3ktl9ErTOjVWWbEdd7uTrr045PBkq/ZVU8UVdvqfLcrSQSyQyt5ZInujkb5OauFO0WalU1COWs+a3UilbI3qM93lciLlE774XG+2fkdnx7XbYkbq9V7ZalxWMcqJh9e01iIsUqeCqiIv3n0ee+8k8LP1/pPB5JT6dL06e7MyvVjWWaTPIxFRFXCZXufKp6/wBkn+naP67/AMana3UZcTvZvrqIqrpz8Iiqv85F2+88o5FRVRdlRVRU+aG9eNWxpbuuXi11J6NylBJI29NUjTDMKud+/wBTp+BNEr2KVV8nDaT9RPyi9asNgSZVeuXxtVcqmPTJiZ9N1NtQg3Jd4D02HiWlUSDmp2qtmZ1dz3K1sjE8FznHyOJK3CkeqJpSUJnzuuuhkklVyQxrh3wMXnzhF5fAvvIbagXbvsYq/wAv4m7tC9m+nN1LWEvQNWmyeCKix73tRFkajsIud13wdG7gqpp+jatYu12yW0vzVKDnue3lRXtjiVMLumVVxPeQ5mq8ndcMcL3NXfOyk2NzoI0kl6knTRGKqomNt+xuWP2f0dP9zrJo0eoJIie+3J7KMezOyq1qrv54TBeDuHoNK1vWoKq/k79PrzRNV3OsaOc7Lc+WUUzeJ06JtpyLhK8/TpdVa2L3SJz2vVZf5zLXcq4bjzOiNv6d/qPqH9ta/wDYNQGsbvaygANKFIUoFIUAAUoFIUKFIUAAUomBgoAgKAIUAAAAAAKBQAAQAAUgAoIAKQFAgAAAAAAABACAAAMfQF2JgghmyRWte1Oz+VHeiLnH34+4xO34W01tuyiSJmOJOo9v6W+zV+Wf8Dnxc8cMLll2i4y26j7eGtF1CyiLXf7pCvefl5XP+aY+J33oh6xODNNhZz6ncllTurrFnosVfkmc/ip8fEvFHuKJXqo1Z+VMuVPggb4beK/LwNf27Us71knkfK9e7pHK5fpnt9D5/Cx4/tHx75Mb5d7+fkdcuXHp3bI924Ob8K9N69sxusSfihzQwcLN2rahbpr3R0U1hiIv95MGs6zPzl9E/ecynpns3+zL/rlv0bbp2528zaHFFDUInIrXVNTRnxtXu3nzn5Hg9Z4es1JpJp9MkbVc5XM91m69eNq74SVqLt64PPORDnqahYrrmvYmh/spXsT6oi4U1jwbjvV/b7I9Fo7tAm5WzxWIXL4vle9n/U39x3mtcCVZqaz6Mjp5Uc1Ua2x1WyM8Ubn875Gv7Vx8rud/L1M5WRrGxvcvm7l7r8+56ThfidkMjUsPfWeqoiXoE39LESbSt+eMp+Jy4nC4mN5sMr8rdt80veOprvj09Z4b+lJNYxyolmaWHoZTZUY37S+OcnX178kcFmui5is9JXtXskkb0c2RPnhHN9HGzuKtCXW8ParGanHW567Y3o+pqlRq56kLvBd+y7oq4XbCmqFYueXC83Ny8uMLzZxj1yduDnM5vx8WKxO74I1uLS9Sr3JmPfHFz8zY8K9ctVExn1Opv11gmnhVcrDNNCq+aserc/gdlwbov8p6lUqLnpvfzTqndIG7v/Db6na60i8a6vHqepW7kLHsjnVitbJjnTDGt3x6Ht/8oWkWdMoVtQq23T0ekrYq0nTikfGmGqrkX7OybKfFr/s+jk1WKtp8qVqdqjJcgkmR7+XpbSNd4+S/U+fSvZbJbj6sWp13wySPiqzRwSyRTuYnxOVc/A3mRW5XyMW42ROjtdQ9p1GXW6Gptr2Uhq1rML2KjOo50ibKiZxg8DrmspPqtjUa6OYkltbMSOwj2/Eioi48dj0FX2bzTUZ7TLberXhmmkgdVmYxekrkc1sy/C5fhXsY+zTQKOopedZRs1iFkS06clr3Nk6uzzKr8eGxJyzsnR33GftWjvQ0mU4Z4pIbVezOsiMRH9PC8qYXfc+L2me0aHWa9aCnFNAkc3XlWVGJl6J8OMLvhVVT5tV4EY2S3YsO/kOlA+CHktKt562HtyqMWNfiZum52b/Z7Ut0tLSpbrxW5a9yRXqyR6X+k77TfBqYTP1J8M0dHNb4/wBF1iGv/LVa7Fagby9SpK5Gyef2VTZV3wqHzaBx9pWnX7s1enaZVmpw1omcySSq9iuVXvVzvHPmdPB7OZXwx/lsCXpKLtRjodN6udWT/m/ZR3yOWb2cyRNkzdgktVYa9u7RSORro6r1TtJ2cuM7IXWPbZ0SrxpWj4ds6OsU3vE0kz2yIjekiPl5kzvnt8jwxs/WfZqya3qT60zKlSrJDEyJkEtuRHOha5VVrd2tyvc1lKzlc5uc8rnNzhUzhcZNY68FjEAG1UAoAAAUEKVVAAApEKAKQpQAAAAFApCgCFAEBQgAAAQoAFIUgFBCgAQAAAAAAAgAAAEAAAYgAgufM9DwVabDLZ5l7wc6fq8qv+J50yY9Wrlq4XDk28lRUVPuVTlx+FOLw7hfFrDLlylWxM6WR8j8q6Rznuz5quTBjcqieYyc9Zqbu7eCHTWmXL22TsmyEUyVDBQCmKlIoGKkKpioHc6JxPYoI1rVV8UUiWIWqvxQTt/PjX81HJlrk7Kir47nrNW0KObieqsbeWtaZX1aXtysiRqySL6ZZ/3GuHNV3wpjLtkyuEyu25sfjXiumyJtXTX9Wy6hW0+1cb/RR1o1Vzo418VcrlRXdsYxuebiY2ZTlnW7n26jXt+z157E/ZJp55vRHyK79p9fDvEdjS5ZpqjY0llgkrpI9qudE1ypl7MLs7ZNzqnuzsnZO37zA7+iPYQe0jU2sgbL0LD4GWo2WJ2PdOsczcPa5yO3RNseiHzaJxtZp1GUnVqluvFI+WBtlkirDI5cuwrXJlMrnCnmCk1E09o72mX1g6C1qP8Am01TqpFIj0ryZy1qc+ExnyOl4d4jdpzJI/cqVyOR7JMW4Ve6ORqYRWORUVDpCjUNPZSe0i/M6x75Xo3ILDonLVnhcsETo0wzp4dlMfU4ofaDejfUeyGm33OO1HAxsT0YjJ88yKnN4Z2PJAvLPI09fF7Q7rK7YUgqLOyq6ky+sbve2VF7xoucfXBla9ot6WF8awU2zTRRV7NxkTksWK8f2WO3wePA5Z5Gntq/tMvRzz2Uq0VsTO5ut05WuYvIjMYR/wASYTsp4yeV0j3yPXLnuc9y4xlzlypgCySKFAKBQAABSqIUhQAAAoAKBQAAAAAAooAAAAAAgApCgACACkKABAAKCAAAAAAAgAAAAgAADEAEAAAD60TCInkh88KfEh9CkDIz5/uIpFAY8v4mKgZAxMVM3p2+ZxqERTGRcbff+4z818k2OEUQFIQAAAAKAAAAAoAAFApCgAClABChQAACkQoApClAAAAAAKQpQAAAAACkAAAAUEKBAAAKQAAFAAAgFAAEAAAAqIQYlK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static.onthehub.com/production/attachments/15/dedf956c-d1b1-e211-88b7-f04da23e67f4/b8da0050-0d76-4ace-98b2-d1b03c372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91400" cy="1228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381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</a:rPr>
              <a:t>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Fǎ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wēi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ěr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xiǎo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xué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zhōng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wén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xiàng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1200" b="1" dirty="0" err="1" smtClean="0">
                <a:solidFill>
                  <a:schemeClr val="bg1"/>
                </a:solidFill>
              </a:rPr>
              <a:t>mù</a:t>
            </a:r>
            <a:r>
              <a:rPr lang="en-US" altLang="zh-CN" sz="1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zh-CN" altLang="en-US" sz="2000" b="1" dirty="0" smtClean="0">
                <a:solidFill>
                  <a:schemeClr val="bg1"/>
                </a:solidFill>
              </a:rPr>
              <a:t>法   韦   尔   小   学    中    文   项    目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6019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刘 老 师</a:t>
            </a:r>
            <a:endParaRPr lang="en-US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938218" y="2743200"/>
            <a:ext cx="50721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欢 迎 回 来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34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他 叫 迈克，他九岁。 他是美国人。他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在 中 国上  小学 四年级。他喜欢学中文。</a:t>
            </a:r>
            <a:endParaRPr lang="en-US" altLang="zh-CN" sz="3200" b="1" dirty="0" smtClean="0"/>
          </a:p>
          <a:p>
            <a:endParaRPr lang="en-US" altLang="zh-CN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498395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tā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jiào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mài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kè</a:t>
            </a:r>
            <a:r>
              <a:rPr lang="en-US" altLang="zh-CN" dirty="0" smtClean="0"/>
              <a:t> 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jiǔ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suì</a:t>
            </a:r>
            <a:r>
              <a:rPr lang="en-US" altLang="zh-CN" dirty="0" smtClean="0"/>
              <a:t>  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shì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měi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guó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rén</a:t>
            </a:r>
            <a:r>
              <a:rPr lang="en-US" altLang="zh-CN" dirty="0" smtClean="0"/>
              <a:t>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19297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zài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zhōng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xiǎo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xué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sì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nián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jí</a:t>
            </a:r>
            <a:r>
              <a:rPr lang="en-US" altLang="zh-CN" dirty="0" smtClean="0"/>
              <a:t>              </a:t>
            </a:r>
            <a:r>
              <a:rPr lang="en-US" altLang="zh-CN" sz="1600" dirty="0" err="1" smtClean="0"/>
              <a:t>tā</a:t>
            </a:r>
            <a:r>
              <a:rPr lang="en-US" altLang="zh-CN" sz="1600" dirty="0" smtClean="0"/>
              <a:t>     </a:t>
            </a:r>
            <a:r>
              <a:rPr lang="en-US" altLang="zh-CN" sz="1600" dirty="0" err="1" smtClean="0"/>
              <a:t>xǐ</a:t>
            </a:r>
            <a:r>
              <a:rPr lang="en-US" altLang="zh-CN" sz="1600" dirty="0" smtClean="0"/>
              <a:t>   </a:t>
            </a:r>
            <a:r>
              <a:rPr lang="en-US" altLang="zh-CN" sz="1600" dirty="0" err="1" smtClean="0"/>
              <a:t>huān</a:t>
            </a:r>
            <a:r>
              <a:rPr lang="en-US" altLang="zh-CN" sz="1600" dirty="0" smtClean="0"/>
              <a:t>  </a:t>
            </a:r>
            <a:r>
              <a:rPr lang="en-US" altLang="zh-CN" sz="1600" dirty="0" err="1" smtClean="0"/>
              <a:t>xué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zhōng</a:t>
            </a:r>
            <a:r>
              <a:rPr lang="en-US" altLang="zh-CN" sz="1600" dirty="0" smtClean="0"/>
              <a:t>  </a:t>
            </a:r>
            <a:r>
              <a:rPr lang="en-US" altLang="zh-CN" sz="1600" dirty="0" err="1" smtClean="0"/>
              <a:t>wén</a:t>
            </a:r>
            <a:r>
              <a:rPr lang="en-US" altLang="zh-CN" sz="1600" dirty="0" smtClean="0"/>
              <a:t>    </a:t>
            </a:r>
            <a:endParaRPr lang="en-US" dirty="0"/>
          </a:p>
        </p:txBody>
      </p:sp>
      <p:sp>
        <p:nvSpPr>
          <p:cNvPr id="1026" name="AutoShape 2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img1.imgtn.bdimg.com/it/u=268368775,2040471810&amp;fm=90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矢量男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9306">
            <a:off x="7677684" y="41791"/>
            <a:ext cx="1127527" cy="1518361"/>
          </a:xfrm>
          <a:prstGeom prst="rect">
            <a:avLst/>
          </a:prstGeom>
          <a:noFill/>
        </p:spPr>
      </p:pic>
      <p:pic>
        <p:nvPicPr>
          <p:cNvPr id="1034" name="Picture 10" descr="http://img.juimg.com/tuku/yulantu/130712/325695-130G21920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6641873" cy="1371600"/>
          </a:xfrm>
          <a:prstGeom prst="rect">
            <a:avLst/>
          </a:prstGeom>
          <a:noFill/>
        </p:spPr>
      </p:pic>
      <p:pic>
        <p:nvPicPr>
          <p:cNvPr id="1036" name="Picture 12" descr="http://img1.jgxfw.com/qqpifutupian/2013/03/05/030516091713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529">
            <a:off x="245282" y="2818925"/>
            <a:ext cx="1447800" cy="17373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7400" y="2819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他的妹妹是艾丽，艾丽七岁。 她也是</a:t>
            </a:r>
            <a:endParaRPr lang="en-US" altLang="zh-CN" sz="3200" b="1" dirty="0" smtClean="0"/>
          </a:p>
          <a:p>
            <a:endParaRPr lang="en-US" altLang="zh-CN" sz="3200" b="1" dirty="0" smtClean="0"/>
          </a:p>
          <a:p>
            <a:r>
              <a:rPr lang="zh-CN" altLang="en-US" sz="3200" b="1" dirty="0" smtClean="0"/>
              <a:t>美国人。她上二年级。</a:t>
            </a:r>
            <a:endParaRPr lang="en-US" altLang="en-US" sz="3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2514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 de   </a:t>
            </a:r>
            <a:r>
              <a:rPr lang="en-US" altLang="zh-CN" dirty="0" err="1" smtClean="0"/>
              <a:t>mèi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mèi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shì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ài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lì</a:t>
            </a:r>
            <a:r>
              <a:rPr lang="en-US" altLang="zh-CN" dirty="0" smtClean="0"/>
              <a:t>              </a:t>
            </a:r>
            <a:r>
              <a:rPr lang="en-US" altLang="zh-CN" dirty="0" err="1" smtClean="0"/>
              <a:t>ài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lì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qī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suì</a:t>
            </a:r>
            <a:r>
              <a:rPr lang="en-US" altLang="zh-CN" dirty="0" smtClean="0"/>
              <a:t> 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   </a:t>
            </a:r>
            <a:r>
              <a:rPr lang="en-US" altLang="zh-CN" dirty="0" err="1" smtClean="0"/>
              <a:t>yě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shì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35052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měi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guó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rén</a:t>
            </a:r>
            <a:r>
              <a:rPr lang="en-US" altLang="zh-CN" dirty="0" smtClean="0"/>
              <a:t>           </a:t>
            </a:r>
            <a:r>
              <a:rPr lang="en-US" altLang="zh-CN" dirty="0" err="1" smtClean="0"/>
              <a:t>tā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shàng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ér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nián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jí</a:t>
            </a:r>
            <a:r>
              <a:rPr lang="en-US" altLang="zh-C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p.chinadaily.com.cn/uploads/allimg/140222/125G2561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724400"/>
            <a:ext cx="2540000" cy="1905000"/>
          </a:xfrm>
          <a:prstGeom prst="rect">
            <a:avLst/>
          </a:prstGeom>
          <a:noFill/>
        </p:spPr>
      </p:pic>
      <p:pic>
        <p:nvPicPr>
          <p:cNvPr id="45060" name="Picture 4" descr="http://www.jumeiyicheng.com/admin/editor/UploadFile/20142242145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1"/>
            <a:ext cx="2895599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3207603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蔬 菜 和 水 果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598003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/>
              <a:t>shū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cài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hé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shuǐ</a:t>
            </a:r>
            <a:r>
              <a:rPr lang="en-US" altLang="zh-CN" sz="3200" b="1" dirty="0" smtClean="0"/>
              <a:t>  </a:t>
            </a:r>
            <a:r>
              <a:rPr lang="en-US" altLang="zh-CN" sz="3200" b="1" dirty="0" err="1" smtClean="0"/>
              <a:t>guǒ</a:t>
            </a:r>
            <a:r>
              <a:rPr lang="en-US" altLang="zh-CN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1" y="304800"/>
            <a:ext cx="1489099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5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1524000" cy="10157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1838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447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56000"/>
            <a:ext cx="1752600" cy="116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00"/>
            <a:ext cx="1524000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5200" y="1838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4696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010" y="3429000"/>
            <a:ext cx="198999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77000" y="4963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4648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429000"/>
            <a:ext cx="1600200" cy="13159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5115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48107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01" y="304800"/>
            <a:ext cx="1489099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1828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5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1524000" cy="10157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7000" y="1838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4478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56000"/>
            <a:ext cx="1752600" cy="116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5029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1000"/>
            <a:ext cx="1524000" cy="914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5200" y="18389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4696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010" y="3429000"/>
            <a:ext cx="1989990" cy="1143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77000" y="4963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46482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429000"/>
            <a:ext cx="1600200" cy="131595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429000" y="5115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48107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1905000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"/>
            <a:ext cx="2128065" cy="16325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372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62400" y="206758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2413248" cy="1449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296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9913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76600"/>
            <a:ext cx="1930400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525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953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76600"/>
            <a:ext cx="1905000" cy="1428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148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8986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352800"/>
            <a:ext cx="1911637" cy="137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39000" y="5191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1905000" cy="1428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236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"/>
            <a:ext cx="2128065" cy="16325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2400" y="23723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62400" y="206758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609600"/>
            <a:ext cx="2413248" cy="1449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296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9913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76600"/>
            <a:ext cx="1930400" cy="1447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5257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953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76600"/>
            <a:ext cx="1905000" cy="14287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1148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89864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3352800"/>
            <a:ext cx="1911637" cy="13716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39000" y="51917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1016000" cy="76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1371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6" name="Picture 5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"/>
            <a:ext cx="993296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137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90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9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"/>
            <a:ext cx="1144486" cy="6873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8200" y="1305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10007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2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09800"/>
            <a:ext cx="1016000" cy="76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58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048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5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133600"/>
            <a:ext cx="1143000" cy="8572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590800" y="334113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908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8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28600"/>
            <a:ext cx="955818" cy="685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1305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484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1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209800"/>
            <a:ext cx="992732" cy="762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648200" y="3362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298198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24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4343400"/>
            <a:ext cx="1143262" cy="762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62000" y="5496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5105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7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4343400"/>
            <a:ext cx="914400" cy="6096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743200" y="5420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819400" y="51155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0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2286000"/>
            <a:ext cx="1016000" cy="60960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553200" y="3286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29400" y="29174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3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4343400"/>
            <a:ext cx="1193994" cy="6858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629400" y="5420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4770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6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267200"/>
            <a:ext cx="990600" cy="814638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648200" y="5420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51155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ic1.nipic.com/2008-12-05/20081251814153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02400" cy="4876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/>
              <a:t>颜    色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04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/>
              <a:t>yán</a:t>
            </a:r>
            <a:r>
              <a:rPr lang="en-US" altLang="zh-CN" sz="2800" b="1" dirty="0" smtClean="0"/>
              <a:t>         </a:t>
            </a:r>
            <a:r>
              <a:rPr lang="en-US" altLang="zh-CN" sz="2800" b="1" dirty="0" err="1" smtClean="0"/>
              <a:t>sè</a:t>
            </a:r>
            <a:r>
              <a:rPr lang="en-US" altLang="zh-CN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20574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457200"/>
            <a:ext cx="2133600" cy="1066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90600" y="2286000"/>
            <a:ext cx="2133600" cy="990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5257800" y="2209800"/>
            <a:ext cx="2209800" cy="10668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990600" y="3810000"/>
            <a:ext cx="2133600" cy="11430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257800" y="3733800"/>
            <a:ext cx="2209800" cy="11430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990600" y="5562600"/>
            <a:ext cx="2133600" cy="1143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257800" y="5562600"/>
            <a:ext cx="2133600" cy="106680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29000" y="68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红 色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685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黄 色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24778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lán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蓝 色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48600" y="2477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lǜ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绿 色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114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kā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fēi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咖 啡 色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4038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zǐ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紫 色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橙 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5791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fěn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粉 红 色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57200"/>
            <a:ext cx="21336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457200"/>
            <a:ext cx="2209800" cy="1066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990600" y="2286000"/>
            <a:ext cx="2133600" cy="990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5257800" y="2209800"/>
            <a:ext cx="2209800" cy="10668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990600" y="3810000"/>
            <a:ext cx="2133600" cy="11430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5257800" y="3733800"/>
            <a:ext cx="2209800" cy="11430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990600" y="5562600"/>
            <a:ext cx="2133600" cy="10668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257800" y="5562600"/>
            <a:ext cx="2209800" cy="106680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AutoShape 6" descr="data:image/jpeg;base64,/9j/4AAQSkZJRgABAQAAAQABAAD/2wCEAAkGBhQSERUUEhAVFBUUFBUUFhQVFRAUFRQUFRQXFBUQFBUYHCYeFxkjGhQVHy8hIycpLCwsFh8xNTAqNSYrLCkBCQoKDgwNGQ0PGjUkHCQ1MS82LCkqNTUtLjYpNSsxMykpNjUpMjY1KiksNTAtMzU1KzUpLCs1MCk1KSk1KTU2Nv/AABEIAJgBSgMBIgACEQEDEQH/xAAcAAAABwEBAAAAAAAAAAAAAAAAAQIDBAUHBgj/xABKEAACAQIEAwUEBQgGCQUBAAABAgMAEQQSITEFBkEHEyJRYTJxgZFCobHB0RQjRFJUcpPwCBgkQ2KSFRYlM2OCsuHxU3N0osI0/8QAFwEBAQEBAAAAAAAAAAAAAAAAAAIFAf/EAB4RAQACAgEFAAAAAAAAAAAAAAABEQIhAxIiQdHw/9oADAMBAAIRAxEAPwC+w+GNXGFhoLg6lQLQCGGxq1hjsKiolS4moFrHSmSnVFKyUDOSwpIWnmolSgIR0tFpYWjy0BAUpTRUAKBy9HRAUpRQGopdJpQNAKbcU5SWoEqKUBRLS6DGuf8AC241hQdpWiX3Ayga/OswxUOXOBrlcr7wCbH5Vq/ait+J4RR9PKm9rBpVBN+hsTWf85QZcXOtgCpUE2C5iEAMlhoCxBY+poOdD2J9H+7amZhZj8x7jrTp3P733UWJGiHzS3yNr0EVtqBGtKFAjegbzfVR02NzR3+2gXRLShtRCgSaNIi7KiqWZiFCjdmY2Cj1ubUHXS+m4Fri+1723tpvXb9mHJ7zSjFuhMUDXQafnJlI1/8AbS+Zj1IA87BJ4h2biLCpmJOIbcqLorAX7tQNwFvdtbke6uAxWCaJyjizLoR949K3viPMmGGIMLygy3CmO2XuxkD5izWDFrgqFuTf4Hm+dOT1xUQmgsXCkqVtZyD7J9dCNdQbDSgyEikEeL4U6R/P402dz7hQCiNKoqBNFSqTQA0mlGitQetTCLUmFKVK9FEaBxhRicKNTRStYXrIO0Dn+aLEGCAhcts7EAsSwuMt9FsCNT5+VBs0fE086fbiKAb1ggw3Fgc64o3vexcMtjsuUIQemuw16a1P5745iYcLCRMUkLgO0ZKgkRsSAPK/T0oNn/0qnmKMcTTzrz1wmTieKTvBi5AhvZu8VS2W4sANRqLXPn1qz4evFEzmWVyghmy+OJm7zIe7OmpNzQbtFxJTsRSpscq7mvNnLPaHiYsSrTzvJGxs4Yk5QfpqOhG+nrXcdoPM8qYdTDN3bM2jDUsApOVfCbk/Dag1T/Sqef10tOLJ5isdhxMs2FgxDYqWMJEXkyW/OaeLNtr4T8657kziWKxE5z46a0YSTLmurgsPCRfQGg9DtxNB1o4+KIeted+O85Y2fFth8NIUAdo1CWVmI0LMzbbE6W0pH+t3EcBIoncyLYFlazArrqJAL5tD199B6Mk4qg60kcZTzHzrA+fuZZ88DQ4p4leLPZWZQ12uGOXS9iN/Koiw8UMHerjXKlBIAJTnIy3PTS2ul6D0hBjFbY08aw/sl56nmkaCd+8IXOjm2YgEBka2/tAg++ttge6igWBShRCjoMk7WsOwxuEkBK2ZRmHQ51I18964XnrBFJ+8LhhIMoIDa92i+K7+Ikh1OoG9dx21KRNAwaxCv1tqLG9Z7zLjA0WHQyPK4Tv3d73PfpEVTUkkhUt5aCg54nU+8fXSpx+bW3RmHzsaE41PvH2ijkP5s/vfdQRBREUdA0DQH20YBJ1uf5t9woRHU++9LFAnLSxHoTe1t/IDqxPToPW9KihZ2CopZmIVVG5J2ArUuRey5FcSYvLKwAZYrHu0YHVmH950sCLaHegpuQuzAYuNJ8S7ojElY1Cq0gGosxN8pA6C/ketbVhMCscIWGMRhUGVFVRkAFwlttNRudbm5OtLEQ0AAuoFjbbbQfgKfkwqsykqCyZsrHUrmGU2PS4091BmHaHyiZUjKKCAwUOTeQDUd2yZBmUC1iGzaaqSb1zvLXGWweKbC4hrQysxztcxlybLOjG5yMAqkXOoFbZjIVYEPax6EXB6gWNU/FOWIcQpSeMSIzlxe4KObeJGGqtpuN+oNzQZF2mco9y5xEa2Um0qgbN/6nxO/rY9TWfHc+6vST8JLRvFKe9t4c7IqGSPoGUeEsBoStgbjQVifMHKDQNiCgJWF0uLaiORM6uPMDUGg5mipbL8r/yKTQJNEaVSSKAqKjoUHqQYvWpiHrVHg3vrVtG9BM3FZb2hco99J30VjIBlZDa0igggBjojDXXyNadlOWs05w4RjjilmiJMaAAIjWPm5dG8L320N9qDjsZzDisJNYBURgpWF1uqiwDZbG4GYHrre9S+dOLLisFBKgIHeMSptplBVr662J6efSmuZcNi8SVXuHKg50AhZG1ORg2Ym1teouCDR8wcpyx4PDxKhd1dy2UE6va+3wHwoI/AMDxGSNWgktGc1gZFVTdiGFhqDe9aBhcDL+RFJtZTHKDds/tZ8oLddCorP+EcX4hh0WGPDHKpIBaGY+0xNyR018qv8Lx3iBxEcU0KhH9pljl8Is1xnJtfT13FByHL/Bziknj/ALxI0eK/mGN19zZvspjF8cZ8KkEmrwy+HMNchUrkPkVOnuI8q6fsx4Y64mTPG6gxEAsjqLiRdLkWvan+0DktxN38EbN3gIdY0LkPb27Dow0J6HXrQTcAb8EP/wAWYfLvB91VHZti8zyKQfCgsxLk5c+iWJy232FWsDvDw2OFoJmeSOSIKE8Ss2e2cX8IOYa1Wcm4WbDSMsmFmuyxxghPCPGWdmfbKM41udqCr4LEx4sLsDbESfSBNrvb39NPdV92iPIrRmM7RyFgUjYBbrma7bbDSx2qt47yrisNiziMPE0i94ZVKqXyk6srqNbXJ+HrSX4Xj+IzKzQtHbwByjRoiG+c2Y5mJ8tb7aUEDmx80GBb6Rw5B9wyAff86KfmbFxYdIcoSNogFbL4mjItcNc+dr1f87cvS58LDDE7BY2UFVJtbKBdvo7dTarPjXJLy8OiUIe9hiUqNySEGePXztYeoFBJ7IOVDETiHdSZUUKF1ypfNq3mdNBtatugWwFYP2T4jEwSGCXDzLGSWVmjcBH+kpJGxtf3++t0w0l1FBJoUV6MUGSds/8Av8P72HzsLVnXGYkOHicaOssuHZRmACx5CoKnZt9vP3Vo/bZH48O1r2J+6s749KQhgCFFQrKc1wzuzHYW0tnPwHuADn5tCeupHpvQmFkPw+okXosUND76VN7J/nregiWoqWtMGWxoFBfF8KM0WcGxrr+QeUvymUSyj8yjddmcbehUfWdPOgv+zjk7K0eImU5mDGNLagWvmPkclzrtmA3NaByjPJIruygAyuFI6hZCLC26jQf8pqq4Rx2P8qlgYxgX7uMxtmDqEzu5bYk2GnmAK6zC4PLM+imIrGuQCOwKg3JsPFe6jXQAHTzCxZPZ+N9+munrf76Xk0+ZqDA7KB3smZvE7E6KCxHgUdFAOUX108zUsWVrknoB5DfYeeup91ADF8DYHXX018zSZFsNfu+FPhRe/wDNqinYBrXJt/4+VBHmjG+nnXET8PVsZjBYmxwj2164Z1II6i3Q6a7V3WIWw9Oo067VwPCuIf7TxqNY3/JlDKRlusLDxep+ogigyvnLlk4Sa6j8058Pkp3MR9PL091c2a9Acy8ESeJkYXB0/wC48jfUe6sO41wl8NKY3HqrbBl2DD7/AFoK+iNGaFAk0VGaKg9IcLa9XUUdc/wcV0+HW9A/h/KnGwStuKEUdqlxrQVknCF8qiYzh4y7V0LJUHHQ+E0GKcx85SYfFtEuHBClbMzMoa4Bvta2tq7zGuscDvb2EZrfuqWt9VZRz4luIzMT7KxSBbnUqsYsRY20vqasG7ThMkkTxd0HjdA4cvlZgVBIy7C99PKgtOUueHxMjq0KoVjMgysTfUALY7b1N4fznI8TyYmJY1RM9l70tobFWzqADqLVx/ZzARiJD07kgGxAPjTa+9M4DjU8+HxazSmQLDmykKDcSLr4QNN6C8wHaaWa8mGyx5spdGLFL7FhbXQHbyqRwrtAMvfWw4HdQvKDnzBilrD2RYG+9VvZvKiwz5nVSWXUlRplOuvS96reT8E3dYo2GV8PKqnS7MoBNutvEPTUUGj8h81HGGTvI0TuygBR84OYMTr8B860fCYaM7Wrzhyfi8X3ckWDSzMyM0rEZUFmGmbTMdPP2T8Or7OedcU2ObDzymQZWAuEBDRnU+EdRe++woNnxHCVJ2oxw5bWtUuB7qDS8tBXRcIUG9qsI1sLUdqFqB0GhekqKM0GVduxtHAw3DH6xWc8yzAzGwI/NpoWvYiw6+lt763rTu22IGGEnYSi/uI1rJeK4tTIkt1zlXDKufwP4lD6j902udxQV2K1BopG/N++1CT2SL3P4Hf6qEAuCPl8QaCMDUcnX5fZUiRNrEG4BNr6a+yfX6taRHCztlALOzBVHmToooLzknk9sa+pyQoLu50v/gX1tr6D4V3HHeZxBBHBhhlYtG4BABSJQWWMKdrp3ZN7nfU0riSrgOGQxRsA5Ks5W470IC0gzDVRmDHNpbTrpXJcFxobE3mFzOdyAAp1IAuPZyhVGo0sKCKnFZEiMSuVRr3UEC4crnudzfKo1uLCu95H5mkgJgEkTxYZWklzOfGTIL9wQoLZdSW1U5ib2ArnGw2HbMBkJu6ouVLsSfAARoWJ20OpHpULH4hsEnhaNZXiWHuEvmQIq555TrlYtey3vfe1rUA492hznOkcgKhnytlWye2FMfqA5sx1G++23cEnYxpdiSFQa/ugE/MfXXmBWIDDzt9V/wAa9N8Jb7B566KdPnQdDm/GuX5u4y+FCuGHdjvZJAQDpDF3mVeozWC76X03pfGOahAciK0kx+gniCg6h5CASo9kWte7jzvVZ2gYu+Bna9v7PKAosQWZQDmYXBsp2BOt9TpQTuE82w4qJ2uoCg5tRbLkzF1NtrNYEgais/4FxgjiWL/KB45I4k0+lLGgKNcDQlVO1rkgHeuE4HxowjLca3U5vZKM1zE/+BtfcTfzq65fjWbGyRnN+cj8JYEMkiq1mYC+xBHlQbHOmZbg3uLjyykXvXCc6cuDERkAWdbshsN/K/kdb12PA4WWERu12UCw/wAPQqTqRa2nQ0jiOHB8rig85zRFGKsLMpsQfOkV3PPnLLZjPGtwF8YG4tpmt1rhqBJoqUaTQei+DPtXW4aPQVznCsFlrqsKNqB1UqRGtMjSpELUC8lRsdH4DUykyxXFqDzJz2rHisqq2UsIRckjTJGbfO2grTeOcNVcJM2UC0UpvlHRGN66PG9neGln758OjSG12YEnwgAabaACrXGcvrJGUZQysCrA6ggixBoPPXZpGO/kIJNoTcWtbxpbrr1pzkPD9485dbxnD5WOWwIzm4062+NbTw3s9ggzdzAkebfKNT6XPT0qw4dyfFDGI40CKL2UXsLkk/WTQYTgMLw7MW79pAjMyxOg8V1vYeHM4AFrHqNfWbwLh+XvDCjmL8jZg0gQXkl8fd3GmwFaziuzbCu12w0RJOYnIouddTbfc7+dWTcqJkyZBlIIygACx3FhQYj2YRELLsb5CLG+gzA/X99ReRFtxo/vYn/9Vrp5TwvD43lWFY1AUNkUZmuwVV1OuredTsLyXAkverDGJLsc4Vc129o5t9etHL3TosCfAKkXqn4txU4ZsMoQMs86wE5iChZSwYCxzeydLirTNQiYmZgZajzVGxWICIztoEUsfcoJP2UjB40SxpIt8rqri+9mAYX9bGhe6Tg1HTCyU+DR1nXbOl8PF6SqT7tqxviOHK+DIQ4JYEkZSl2FzY7jN8a2ftkiJwikdJFPwuKw/GsWlIA2e1teo2Hpc0DEiWHvv5bG5ufXem8I1svqp+YB6/OnmOw30I/7fO9MQ+yv86WI/GgbzbH0B+q9d32d8ukN+UyR/RLRlgbIgIzTn4E28gL7GuDEpVkygEjIQCAylhYgEHQ66WrTOLc2wiJiqoXKqkqNdcoBIaGAm5EhFixF0OQUFNzrzAMTL3kUWSJB3cWfKe8Km7ORsPZWyne3rXM8SxKNIzLGVWyhBdbgKoUZ7bsbXPqTRlri5bxA+ySfpWIIvoQPfe2tRniLXO6DcjzP0L/rHyFBb8AkEJGJniWRFuIlZlUSSXy6WObMntXtYaE9AaDFSs7MxsCbsQNACN1Hy0qdxDiLSkXsqqLJGtwkaAaIgOvTc6moGXT11+sWP1UBINR7x9temMJcW8VvPS+uXr6DQ15w4XgjLKqKQCTe5vbw+L7q9N4SANf+fd9lBynEYMhUxx5VUFnAKuwAPeB2i0UtnAIYtoSh1y2Enn7Ar+QSnfJhsRoAALtEBoBsBb5a1f4rDNZREgsSMzXCgJuzrYG5Pl1vuBe9P2iz5cFOp+nhMTtp7IS3w8RHxoPOZFWfBOPthp45QLmNSp82jvqp89CQOu3lVY1JB1/5T9ooN7wHF+/CSRyAoEYnbU3Wy73DC5+B91SpZCbnUjLt6j089/lasf5M5jbDOVzXR90OxOxZT0YDp1AI3tWrJirrbyOZetx7RufcRvQNYuIMLnW9x13Ow9b1kHM3L5w73W5jbY9VP6h/Gtb4zIRExzFCBmuNNUcEg3GikKT8RtXOc05WXQApdWkO+SLN7RG+ugAPU0GWUmlyWubbdPd5Uig9XQYa1To3tSkhpLR2oHwafhqNHUtFoHc1OCmCadjNA6KKjFA0BURFHR2oE0Go6JxcEeYIoMilwQHD8SH1ljmw0Uytdvzq4o/2gXvpJHKNRvY1M50hAnx1gBaLAMLaWbv8uYeRtp7qvDyDIYZ0fEqZJUwqBxGyrbCkFGdcxLMbAEgjQUrmDkqbEPIy4iNTNFAkgaJjdoHzhks/hBPQ399RUs+eLLpqI+7vaixK58eZWuXXjEUINzpGsDEIBta4v/5pfAIppsQ8xjJQy46Od2ZSrpYCGLIWuQhW3s6X99XeL5OlOJ75J0CHFRYsxlHJ7xIzGwDBtiCTt19KmYLgUsLTCOZO6keWVUKHMJJRqpfNbuw3isAD0v5qXHFle48uA4TCFw7AbScGllcEkhpFmbK5B6gaDytVpxHDi3D83hjbDxxKQSBHOe7kRiB+uFZPiatMDyJIi5XnjK/kMmC8KOGs7FxJqbXBO3pRY3lCV44kbEJZI4o3tG2vcyZ0dLv4WsMtzf2j7qUiOLKMap0sOJuas49qpY4zmvVvA2lW0HG9rK/2I+jL/wBQrDMVEFdiCSb632uDfT03reO1Rb4F/h9orCuIDxt6+7zoIKL18hfbr5X+NRoToPIfjrUxFFj5gML63IFtLfCoUbWUE+/5m/4UDmItuNxb76QG93vsL7/zp6UrMShOls5tprpbQ+mtIRbsBcLcjXWw9bC5oD6gXNra23VRuddLe+pnFcbG+VYYu6ijFlW5LsdmnmbZpGsL2AAGgqKmIKoVB0dhm3BcKSyj90Gxt528hTN6BLC/40HHregaSaC55MUflak/RVj7th99ej8Cuh/nq1ecuS4ycQT+rGW/+6j769G8Jvl11tcfHM1A7IpJsDaxBP7otcLoRfX6+lq5ntIj/seIb9XB4gWsx9sx9dvo/XfpXSRDxk328Xlodif56VzPabN/s+dlPhMMi3HXwkWv5Xt8qDzuVuQPM9TYa+Z6UhB9QH1mlOaCfS/dX/qoE2rveWecM6hJb54yChvq6gjcH2nUA6fSB8xrwVBZCDobdP5+VBpX+ueey5CwVmBuczOpv4Be1zcggaaDU1yvNXMhmPdx+GP2iATdyQLd5+sw1HxttVfh5SUdzfTTrudfhr5VXSyljc/yPKgQaTSqTQeywmlNyR06jUR3oGY0qWi6U0gqQlAh1pSUoigBQLWjohR0AFHRCjoCNFSqTagJqQTSnNNXoFWpBWnloiKBGWm5IakAUZWggiCnF0p/LTTig5DtLm/sjj0NYTxQWuet8vz3rcO0of2ZtfomsQxik/MH6qCC9wGa173b3AiosoOgvp+A1qc63U69LdepsdvdUPEE5r2sLWF7DYe1boOtAhr2AGoJ30F9dAPlenVDRs2jKwNiDocpF7X6X+yoqS+La4sRYi+4sWt0NOyYkXANyARfy8hqaAMPD7jf67UnyNOsbqbgA6j4fZTC7D3UBmialdPfQva/rv663oJnL2MMWIjYGwLBT+6xAt87V6c4Yw11/m5ryrC1nUjcMpHvuK9S8Me2e/Q6eo9KAsRhsx9ordV10sG7xbG3XysdPFXG87n/AGXjFAGWIFUCkEZcyK1/QFnFvNfWuuxz+E7WAuzZgMgDxtfXp7V/jvVB2macPxttu5XQdCZEOp63PytQeeXNC1r/ALq+XnRN1ohufcP+qgApJozRGgUspAIB0O/2/dTdK6X9dvvpNAKTR0VBuA/pCwfsE38WL8KMf0h4P2Cb+LF+FYhQoNvX+kPB+wTfxYvwpY/pFwfsE38SL8Kw2hQbp/WMg/YJv4kX4UX9YuD9gm/iRfhWGUKDdB/SNh/YJv4kX4Uf9Y6H9gm/iRfhWFUKDdf6x0P7BN/Ei/Ch/WOh/YJv4kX4VhVCg3hP6RUJ/QJv4kVSY+36I/oUv8SOsFw4q1w4oNsTtuib9Dl/zx/hT0fa9Ef0ST/PH+FZBhhVph1oNWi7VIz+jSf50/CpKdpCH9Hf/MlZphlqzw60Ggpz6h/uH/zLUhOcVP8Act/mWuKw6VZ4dKDqV5lU/wB03zWl/wCmgf7s/MVSwR1YQw0EDmjA/lcRQeC4Iudd/dXAt2Wy3/8A6Y9/1H28jrWrDD03JBQY8vZPKo1xMZ1voj7XuRvVfiOyWW5JxUd9PoSdNPOtjniquxEdBkTdlkg/SYyf3H/GmZezyQfpCbW9hvxrUMQlVmIWgz+Xkxgo/PC4HiuDYnzHX4VCblVlH+8X/Ka7nELVZiVoORk4Gw+mPkajSYAj6X210eIFVeJFBTMmUg+RB+RvWqQduUKgg4KU3/4kXnfyrMMSKgNvQa9iO3KFgQMHKLjKTniNhcE2FvTrVNzB2rpicNND+TyAywrECXjIDKynvG0uTZbfGs5oUCzL6USv9lvrvSaFAoyURaioUAvQoUKAqK1KoUAoUKFAKFChQChQoUAoUKFAKFChQScPVphqq8OatMMaC0w1WuGqqwxq0wxoLXD1Z4YVV4Y1Z4Y0FZxnjhws0jg3thoysZzkM3eSk2ANgcqG7dAOu1P4nniWN5lEcZ7t2Vb5/ouwu1m18K9Opqdi+XYcQc0qkkqF0d10GbTQ/wDEcfGnsXyZDKsmUsjy7uWkexvcsFzCzX1vfzvcEigd5J47JJip4nsVctOurkocmGBjFyRk/OkgC1jfzrpubpSmEzKzKRiMILqSps2LhVhceaki3W9Q+C8uQwSd7GGzlSpJdiCCEB8J0H+6T5Ve4rApOmSQErmR9CVOaN1kQ3HkyqfhQc1wztFlk/Jg+HRGxU2VVyy6wNGGTEAk2ADtk/x5SRlGtI4XzziJJ8JHLHBlxUMEpKCUMv5RFiZVAzMR4fycA6a5ulXw5Kwl4myODAfzRE04yC+YIBm9kEaLsLnzok5QwyPDIquGw6Rxx/nJCFSJZEjUi/iss0g1/WoHeN4ruoZZbX7uOSS3nkQtb6qzwc7TsrMY4fBFM7Ad7qY5khUA5tATIpN+gNaLxGMOjIdnVlOl9GBB0+Nchg+ToYoyrFpCySoxu6gpLJ3hUDMSLELYkk+Heg5v/XSVsRh4u7Qd+FN7ObWkeOSxzbfm2I94q9xFLfgMCtGwj8UK5UN2Nh4t9dT42Nz1NN4g0FZiKq8TVpiDVXiTQVeIqrxFWmJNVeJNBV4mq596sMSar33oCoUKFAKFChQChQoUAoUKFAKFChQChQoUAoUKFAKFChQChQoUAoUKFA9hzVphzQoUFphmqzw7UdCgs8O1WeHejoUFlh3qyw8lChQWMEtTop6FCgkDE0iTEUKFBDmmqvnkoUKCtxD1WYh6OhQVmIaqvEtQoUFZiWqrxLUVCgrMSagGjoUBUKFCgFChQoBQoUKAUKFCgFChQoP/2Q=="/>
          <p:cNvSpPr>
            <a:spLocks noChangeAspect="1" noChangeArrowheads="1"/>
          </p:cNvSpPr>
          <p:nvPr/>
        </p:nvSpPr>
        <p:spPr bwMode="auto">
          <a:xfrm>
            <a:off x="155575" y="-1344613"/>
            <a:ext cx="6076950" cy="28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AutoShape 8" descr="data:image/jpeg;base64,/9j/4AAQSkZJRgABAQAAAQABAAD/2wCEAAkGBxQTEhQUExQWFhUXGBkaGBgYGSAcGBocHRwaGhwaGBgcHiggGRolHRgcIjEiJSkrLi4uGh8zODMsNygtLisBCgoKDg0OGxAQGzQkICUsLCwsLCwsNCwsLC8sLCwsLCwsLCwsLCwsLC8sLCwsLCwsLCwsLCwsLCwsLCwsLCwsLP/AABEIALcBFAMBIgACEQEDEQH/xAAcAAACAgMBAQAAAAAAAAAAAAAEBQMGAAIHAQj/xABLEAACAQIEAwYDBAYHBgMJAAABAhEDIQAEEjEFQVEGEyJhgZEycaEHFFKxI0JiwdHwFTNygqKy4RdTY3OS8SRE0jRDg5Ojs8LD0//EABoBAAIDAQEAAAAAAAAAAAAAAAECAAMEBQb/xAA0EQACAQMDAwAGCgIDAAAAAAAAAQIDESEEEjETQVEUImFxkaEFMkJSgbHB0fDxkuEjM0P/2gAMAwEAAhEDEQA/ABkdi0MrQNnHwt1nl++cENRDX2Pty59cQ5DOCYsyG0detvlywZCzFoExJixuPI44VSNiWFr5iH7vc9SP3c98RLQ0AKAFUzEdRNo3kX+nowzmTFmA8Six5gdJ3xoBESTDciNiOh/j54ZSSWBLG2XJB8Rm5gjnaRy6A4Y5bjdQBBBIDXO50+Z/fhQzMJCbXkA/FPK/LEdNtOoLqkz4ekmRF/pjRS1EqTvBklGMsNF7GaUrrDDT12HTntjY4oGczASAT4SSWvaQP5/kYO4d2gamxaoS6EARN/Ij6/PHeofSkZJblb29jFLSNcMtxTHq0cS06qMyqDJZNY81t/EYn7vHT6ifBm2eQJqMY10YOYHpiEpgqQGgfTjNOJ9GM0YO4FiDTjNOJ9GNxQOBuCog2nGwXBK0sSrQwrmMoAYTG4p4MGVxsKR6YVzHUGBinj3Rg6lSxMMqMI6lhlTuLkpYkFEjB/3bGwonphXUHVMEFLGBeuD0p49KLhN4+wEWn0ONxl8Ta0XcgYhqcSQbCcC8nwiequTYZXHvcgb4CqcSc/DAwLUd23Jw6pyfIrqR7DJ6iLzGIKnE1GwJwJSypwQmSnlhtsFyDdJ8A9XiTHa2A6lVjuThxR4V1GJjwvBVWnHgHTm+SuFDjzFj/orzGMw3pEQdGRxrJZR1kG53RhsSQQREiII2898Ob28Jm0w0Eb8unl1xDVQgWWNoYbGfLliRKh2IkA8rzH1Bv9MeNk9+Toony9dTbVq5SYvaflMXxslIRqG0x8j5+WIKTjWxWYAuPPrO/lg1QQTeZgjzH7yJxS1JZYbAXeKRcwfPfeL9BbAOeZabiVaGBGrp5at/+2G1SiGHLYjrEbSMDtRItJMcotHXzt5YZYEaBQqsNJEiZ2kR/G84jzmVVRMmymVMRPkR8hviXLrDaSIJnYEiJtJ6fl6YJWmGQcyDI6ja2HjNwfsCgejn6isQrEkpG14Zdh7D2GLBkO1YSgqupZxCjzAG7HrirZouNLLJCwriN/PbafyxnefFB2uBv0/icb6epqR+qxJU4s6xpGkNaDFzbfb88Y1DHNs5xqs9BaMkojAEwdRjkTNwDy+XTD7hHbF2rUkqhQmlu8MGZJOlvlbYdfLHUhrovBndBlnNHG6ZecT8OzdGuWFJw2mJjz23wxTLxjQ66tgVUhaMnONkoEbYYwBjw1VGF6smPsSAxQndceDK4MGZGJFqjphd8kHbEGp5aMSDLYmNbyxSftF7ZVcmKK0TSD1NU67kARELI3nczthd0mNaJcfuw541lRzxUfs94rXzVKq1eprcVAAIVYXSDYKBInniw16RGGh63cWT29gp84owO2fnlgRqWPCmLlTiUupIINdjtGNDSc7tiEWx6a55YfbbgG7yb/cDjZcgBuR74HLsdyffHoXBtLyC8fAYMvTHPGwamPPAgp49FPCOPljqXhBy5pByxh4gOQwFpGPVToMLsiNvkF/fidhjU12OI0pnpgDtFmKtPLu9JCzj8O4HM9dp2BO1sK1FDXbGHi649xx/L9pc1UGpqiqdiGqEH1C2GMxi9NX3fmh+n7SWtVI5sbKdOkaVP6sWtcdf9Scm0gz5gzt5zhLmB3jpDWWxEkaudx1sbEeuGj1NKiASSeUWt1PTf0xx3BJWLrmhzPdH4CGMAg+ICZHxdCNsFUa9jqImZU7A+RIP1640pwSIAYgzLczYSDMetsaZgyW1MBpJBiwI672mx9eWE2sJJT4qdYUIo1T6iRPlvhjTqJUTw3i19xBncWI+eKujapRZUqd+Ym425bYIqu4LC+ykwN9iT/PSMNOF+CbhxVQrIbYetvO+2I0JVtMTfboD7HywJVzb+AkFhaWjb9+CK+Z0uWYnSStgRY7bb8p9sVOD4IghwGWDvMG38+WBa+WU8rgz68j0jBjVEOloBkwSvWD9b/4cSVgoJBmImeoPPCpygFldzc0yoWYJbUd9JJBn1vicGGJBmx2F+ZtOGtemCpBFiImTImDNj5YVHLSGGrpBncdbdL40Rqbl7SMJyOcemB3blTN4JDWvv7HFoyH2igsve0yiQQTMknwaTFurSPlipJl9K7yTPtb+fXAFfLnUw0gAPYki/Lrvfbe2NNGvKPDuJKFzsB4vQa61qZEx8Y3gGN94OCRS644k2XKw1gJYHr5e9/phrw/jGYpVUcOWAIkMbEQUE9YBG97eWN1PXJ4aKXRZ15CBticOesYo/Z7tcTqXMkA95CtsYY+EMIAAAtJvtbBvH+21DLAxNVxcopuFG5nY25Y0dWEle4tpLAT2h7Y5bKhg9TVUEgIt/EBOljsp23/hjgXevWZmqEktHimTO0SZPywHxbO63JjTJJI8yZ98GKoERziY9PrgXuOsFu4JxD7sFZCAyEGJtqHI8tpB6fTF14l9peXQ0xDOWvUC70xFiJsxJO07AzGOcVc+vdqCoapBBJsSuwBI6WF+QxWxT0O52AuJifXFcNyY87NHX8n9o1GrU0LSqTBO4mBygbsegnFuyjCqodTIPuPIjkRsRyx898OyLHVVXqBBjUGswtyBgj0OLv2f7Z1MvXIZWKMZZANzGktJ52U8uc4uVeSZU6CaOqrlDiT7tjXhXFaWYB7trjdWsw35HcWNxIthgV+WLOq2J00gIZfG4y+JhUBEhhB6XxoSD1ODubJZGncjrjBSHmcSafIYjep5+2JdsOD3uwOQx6WwOavljw1T0w21g3II1YrfbGgAFrtUrqFDIRSKgHULF5GwIjcXI8sPQGOOX/ab2kqrWOWEBFCsYYEtPJwwtB5euEqOMY3ZE23gqdBQRLv3bfhdWLeRJ8xjML63HK5gCqyhRAUHSFuSFVZFgDjMchxo+P58TR6xaM5Q01GOmzODK23kTaTt+ePc3mvAFT9cleRAItBseptifL1Dp8QEtv0WNvljStpRtQgSSdQBJi0xyFvyxm9g4JmalRaZUWIgEk6QZERfzPTliXL5pQgS83jmZiYP88seZuj31QTZXExJDSptacS1sqrKpDCQQTMEssgXtM7cxtiXTwAGzBMQqiSYuIMLsZ58+ZtgvUASDBIAG+kmZ5n6YBybqwaQCdRB6RaG23tMgWwbUoLVCwfEbLO56dZ8jG7DzgS8BSPMpUIUlpkbACxjYEA7z74NFZvAb3EGeUczPI9MQfdrSQVA0i/mTuOXwn2x5UrAEXkDp0tudvztit83QyQRmCWuoFhzmfP63ja2GGapMyqdhF4O3P5R8sBxpuDE3nznqOeJ1rSk3mI+d+mEk7rIWYlUG1tpib42qUQSAbGL9L8sCERzIkj/AFj6+2PKGduwY7WHQ7kH6YrSfYQ3e1mtyF9452Ag/wAcalBG02B3M2M7+pwT3t5mZi3K29sSPlivlMGOVxMg7EYClZ5DYUmgSQhggktfn0Ec98TZWiD8UFZtcf5Sdre/viSvQX4zcrfeJPKR/ewHWp1DpZmXci20GY9dvbFkZPsxk7ZPatIBy2lBJMQY1c5BkT1P78RZThhBY1GB8UiBHTYncfwwalZdI1U4CkST4jJ6dAcaHiY1BYkTFo+QMTf64s3uwbx7iitwRJ/RIUqKTDgMQZN1LEbxacLG4d3FQVF1Mha4YfAehPuMXItLAElQCP1TPnII2vvjbMMCjA6AQN2Qst7bWn0PLD09RO+RXBMpnHqB0g0wQW5Hewmw6+WFWcpDSrAtq8IuZnYEmTPpti95XIMojUNJXpzgDrMb+46Yr9LJ0qesBiZiAZLeEaiV1ATJ6eW2NtLU4s8lbg0S9jskcy9SjYE02Nr3F1n1jfzwro5rvNL3DaSN9jYi3XFv7AjuXqVSpChIXmCASTebwIMnbyxSxNKrVDC6PB8jznyJvONUHubC8IaV+Kt+jrEgGFQw0EaDqQ6RtcmCIviHiPaLM5ok1arERpCg7LM6TAgk/rHc7bYHzlJWUgDeDHkb29ziGhQViDAkX/nzth4oRsvHDe29WhRQwKmwKtMDe6kHwjYG0Y6J2a7WZfNqAjaakAsjCCDtY7MJ6XuLY4g9IrrXyPtbb+eWA1qFYIOk9RY26YaLwCUU2fTOiMbd0TyxxTsp2+rZURV1V6ZZRDGWUXkqZE8rHe3njsfCe0OVrqGpVVM8php6R1vguoBQJ/u/ljZMofLBDV1xr96HIYm6RLRN1y3U4479p/GsumYqJTFJy1MLUZRqfVrmFeCqxpuN5O3MdA7ecSKZKqdLktCr3brTYMbCGaflABJmIxwCtwgodACuwUamaogVbknQDDEwByn4vDtimq5pBW18G650iysaYGyrqHyJiJYi8nyxmGeXz1JAQ4RSTMLcR84N7Xv7bYzHLdSXZfMt2otVTg+oEa4IIB5W2326W+WFHFKLLpUTpI+LcG8EAC5gCSPl1GGlGszVTeJMaSSWY/MAgbbY84jnhCi0sYAi8rEo1rczIPvjFGdSMrPJa4xawDcJy6mGLAxvvKi4giZvM3icB5sOWUaiFBUGDuN5PTePTFg4bSpyh0nkyGJUgESZHMFYO0W+eN87wEVC1QOxVhcCFIhYUidVp5Ry9cSNZb3uC6btgpZYLWcBbQDbzsZEwdsWTN5Wm1PLOjAVKOllgFQ2lgSqabyPXfFV4rkn+9pSQk6lA1M2lAYYiW1FSDBhT0ti3cPyzd2CQBpN95BmD4wTNgwgG4YXxfWlZRaYKas8gnFqVTuWL1aYd7Rp1OFu13BhIuYk7+d0WWrESXJEQRsWJ22+L0iemLlxLPUVpvUqliTTG8lGuSIWdJa7XJkbTyxz/K1UdoMqDIEeEQeTQCTv03JtthtO3JO6+QanJZ8nWmRDKN72seemxAwbUohdQkSLR8vKJGFnDizVAKUkBeQkqdlMxAFiYMcsW2h2ezVem1SsaYYEFGJhygQai0AidYmJNukXk6UmvVBte24hq1B4QeRjzuN7dZ3jECcOZSSCCjefiBPz3M88NqnA2LamrAD+wYHpGGJ7MVKizlnpVCP1S5BB5mGUfwxTKnVSslkslp6kY7pRdvIvVVpBV0rMgmTueqza5m3njDmNSNY+A8+U7fyMaZ3geaVv01GqqhYnTrGq95UkD/X3B4fmixIMQAUnrBjbfb8sYJwnHMuSu5s+eCooqJ8RBm0EBgLzy39jibiehtwQBEQDbl7+RwuXMjMUyIll1aXJuYvzus32/fg3JKWowJLRMtMxO/UdL8vli27TXvFTAalOoZgjwnxb3AMD6AHHq5VAGNNQhY8wYPUb2HP3wXAvIAbbz25zgDLuVWooZdSmTOwBv7wca4z7IHB7lqFZXHetT06gfCTOmCSINwQcF1VUo9yZusQW0zdSDb2wFmUcsWBVhMgXmI2n+djjeiiITIkgatPQbMdxIMEXFsSTzf8AIKv2Ccw7sp7pPEBsQTEggEAm3XHmToMKSo6knVp3A63PMXEQL4J/pVFlWPKBAuefL52xBU4jTJ0sUY6gAYvYeEsTYEH2IPXEjUsrWD7QjJcLZFENDDUDpEW2BPIkjCHi3DqfeqzLrV6awQCNIk+K3ikWFwYg74bZPMRVaWklogmCfMDlMjfBNN1cmmTpKzEkjbULX85+RGGVVp3ZGkc54nkqlLx6wVCqZNjeRYWkAjkOYxpkc6hOkzJPXHSCq69EAzuSJt0k73wuzHCRstGiACCDEAmRsqix5X6nG+GtsrSyK6XdFf1agQxg9fn19ZwtzAGnxEA2Enzgn6Yf8T7ManY02ZQSfCtwOZE7/rWH8ipZjIVBV7vSzHURsZMbx54009RCfBXKLR7TzZMjkDPmZsP5+WLvw5xSTSRNapBebDXNl+Y6g2IB5iajxGnR1qKQMgeMaibggA3J6/CR6Yd0c1VUTqEkxTkSRBggHr/MjAlJSVxoYOkdlu3CIi0s4wGwStB0sLQKn4X9vzxdszxClTAZ3RQdpYX+XX0xwjidaaekECLmVUjz0mYgnfw7ztthFluL1aahaUmB8JMgCSbA7b4shUxkSdPODvHFe3GXpo2ksTFmAAE9Zcj8vfHEeJOWYyzM7ai0RdiSSbDqeWB89xapWUKwUQeQv+fliIMT8+flMAkx8sZq9VTwiQg0ewBYwfPbGYIpUVjZmPMzH0xmMl0W2Y8zeZVnUoSHDajSabHVDeKIGwloIMjeMNGztN6igr49JIEbEbnVFrryvtPLDDPIhU1V8ZiAJUECf1WifVjynfAaZdFJJs4lx1BIsI85FwOYN+eeThjkseCI8Sak6LTptohSC5+FZgCF2YQCBPX0d0uIamBk32AaOfJjYyP1T7jCDMksg5tBuLfz1wvrVNSwXAIBJUbXsBIj2wjpxYFUZYuNKis50krAuZ3EkbybGTI852tHlq1QqDqIUaSSANQgtymJgRe9x1wLXLNRlnBEggtcAQZVed42PXDAMDTBJMAENpMfhgESAWstx9ZxNhL5DswKWnu6pLa4lZmB8Ugi9m6gC4NudC7WsuVrNU5mowFM6TMiXJJDW1G53vFjOLfklp+I6tQJktpkMsSQeawR1i3ObUfttlZrI4EF0Gleilmhvm1z8iDzxp0NBylfsJUqIA/2gZwKFpGnRUbBEFo/tTiOp9oHETY5qpB3ELHtpxunCl23OGWT7I1anw0Wjqw0j67+mO06DXLM/pMfAvyX2iZ9DPehx0dFI9wAfrjtvC65q5PL5sAU6rU1dtFhJF4BJxxDifD+6FQMAGSRfrtA647eaZy/D8pl+a0aes+YUSPnP83xTqIqEHudzf8ARsp1K0dmM593e5YeG9tsuQFrOKdSSLg6WIAJIPL4hvhrUyuUzayVo1h1hWPvuMfP6Z7LO9Wop8Q+M6IYXjf9Yeflhpkc5TKMFqwUgyJBWf8AtgxpxcVd5KKtT13tWL4OqVPs9yYH6FWomZBRib/J5n5YVZ7sDVF6NVCf2l0nrFpH5b4rOR7S10QlM3qggglwwjoQZH/fBx+06tSA1ClVvBjwt87GPpiipoabTdvgKprgH4vwHMUZL0WKwSWUalEeazp9Ywkq5ZVYk6laIPUgfMXO3ti/p9p1JSRVy9VR+JIcHzizfTDzh3F8lnkLLpdQdJFSnEGAYIceYxllp4Uldysvb+5ZH1uDjsFyCwMjaCdusWm3XpgTNA6VPiO9m+IXAjwi4tjp3abskhdamXyqVREHu6xpuvyklCDP4Zwo4d2WSs+iMzlasSBWpqUYbQjrHiEG1rGwxW6M3lWaI0czz2daXKIQSTMmR5FQeUflzwHXzBgS0vJ8OnluIbe5k9MdF4t9lFdXaoh70NuquAed/GJPKwN/PbFIzfB2pNBDiYHjUo4JtsYOmQBYQJwXHbygWuOshWQr3YbdbHwyG2uYvvyPI2GJMvrQ6jTklrQDAJjzERIt5nraHg/DgKcKFBDAeISQZ3DDcQAPfGud4oyPoAEnUoIIMbAjTG9p9RjNy7INrDylkJJeSxIAAaLdRZZmevXlbENakxIGnwkQWkyL22tFueA+EcRYsdV2JC2NrDpG+/TYY97RZ0UiD3TMmoayGPh2uBPn7j3kW27MZWsSZzPU6SU3qgkuIGnVYgETawG2NuD8WapAI2mSohhflEeXz6HFd4t2govTWm1Ngl2RwZkr4Y0zPM88ecMzdT4QIKnUsETFtRAiRInbrOLVTtERvOBvTzSu1RSQ0kwB5agRAi9xJnoTthMvDmB7ibK4OuCQBIafDMHSvpfFrhCysUCki7FYOsRHi9AY8j54EyOdpFyVUF7q4W5hWKgkWPPzBw8KjjwIVbj1dSfCzmk8xIgWtYfO1v34UU1UEm4+vXyk4unHMojUqvJUU6SRcMQCSB0MjqZm+KnWyECnf4lMnkCDeOcXxvp1VONksglyQAciS38PLyxPTpySL284F/nj3uY5gXgfliRCFEW6A85jl5e+3LFFWDiMmNeFZxaaaWpo5mdXeON45KYxmFpRd2Uyb2YR7aTj3GWw9zplGGlYHIg9ZNj8/bcYAinVJYau8QkOoFgd9LANfa18bplTTJPiDAWPoOoiOXyxFliWF00u7SdgTpM7reCDvBv7YpTXYdoi4gMs4SmKndtUJ0if1vwsJ8Iv5TO+BMzSprqVh3SsIBnUoKmGCSbX5EiI9leeyk5h6tFQ1QGQHJ03g6lbwgNfqefOca8f4oNSmvSaQTABBDba9977EjZjh9t2kmV3Q1y6ItJG06xJZlkTK3cqsQbLHPkLc4cjkmrayan6NoMAiS3xBWCgAgAW8h03RBlVgtOtVcVPFoUaGBDSBCloIKg9Lr1xeOH5cCj3hVQyzBnUFEC/h+cCxG1oxJLbkkbskyGSRTTpP4FYF6u8aEUs0dJCH5QMUfi+YrZuo+YpUzLtK7LoRfCgEwAbR/dbkcS8U7WyoAQlnp1abM22l3q/CQZnTUAvbEvA6rVhY6EAE/pClNYWJJ1dFJPqcdbSR/41jz+ZXqabjUaF4o8SA8NWuCeQr6fycYgr0M+ktWrVgi3M1i35OcWxtC1GQuS6GDpqsRMA7hoNj/JxrX4Z34ZVrMqkQ5IBCruQDbTMc5JxoqTjTi5Sdl5K6dKpKSjFXbK52dy7Zqujsp7mmw+IzqM3JJuSQLztYCwx2Dt1x2h91d1EVFpkz6fXFKyuhQqUhpppZRzPVj5nA/a1qlXLulNdTNpWBAtad7bDHF9OdWe22L9/5yewj9E+i0OpL66Tbt5thFSyFJRVzAB+NakgiOrCLmcE9mcwS7KLE029wbfnjMtwyqK+rTIYHYgmdEXEzvj3hHDatCspqaYKTZpieTdG8sdG6bR5eUGuUS8JzLVlqU6jh2ZHUwiqLi1wAW57j1xXcnUOlZM25T8uXnhl2eRlzF1YCGuRAwFmsuUp0y50qXqCd7eC8Dff6+eFndoaMVksea4wyUqDBVbUsHUDusDcEYsX2edpV11wyaR3YchTqnSYJAIHJvPbFJzlP/w6KhnRUYAmL2N/Pb54N7C6/vENJD06yyBb+rYwfO23ljFroKrQlCfFrv8ADP6FtCDUlJHd+A8Yp1UZk8SmRcbMLiR648zXaVKL6X1rIkEHUPYz0xzbL8Vq0MlmHosFdKlJriRDQpEH5YI4nxc1Mrkq7iWq+BiLCSYmOkjbHn/RqtCt04S9RScV97jdzY6ekhSrSXU7q51KhxsvTL0iHtI1DTPLl5+WKTS+1LKVgEzWUbx6wVhaq6kuVIYC/pywsyfaxcvke+NNnVa7UysgEXN/O4+uKP2j1UczmSshPvCVRGxDgFgfLxi3yx1PoyvXdSdOrlK9m3fh5+TX6GTW0IU36nn5Pg6QeI8EzSM9CslB9hr1UkDNsWDQrbbTBg7G+PG7ApmwGp5kFlA1IQHFwCCKiEakazAwJG9wQOLdzpqZinFiHj+4dan2B9zjqX2RsKtKkCzCVzGSeCQSCBmaLAg2KA1gOk+WOnVUEruJhSuH5T7Os1SjTpOmdQDadW8FdQI2gbgiBiidreC52lUqCslRUeQAqSoB2g7GSLkbYY0O1PEcsxQZuqTSaCrkVJAMETUDHdTseeOl9nuPHOZam+YgumoFqepDqUwY0nYwDBkfPFGolR06U5Oybt5Hp03UukcCXKE0A366tsOagQTIsWtO/tgnhzQEYqQzCzEnbnPKDJk2x3Hj2c4WKXfVsqrozFWekg1TEy8aWNl6HkMU7NZHhPducrnCiXLU6iHUpIEMjOFsoaYk2JvyxZCSqx3Qd0LKlKEtslZlRzGfbwrfXLTBBBVhcyTBEnl+IztgrhWWsWDGGOn4tyZkEFvguWPW9uWGz9kqi01rUHTNUqgksjHvBvMKAQU+TGCI5YR5TwalVypUglNBmCJAkwEa++xi2+I6biuCtqzsx9UyZKKKdRleSTsNUgSssp8MbelrDC+nwSKa06gLhWk8yBtI0meon1w0qHwag3iUgkCADuW3tBFzsdt8bUnQt4lhhcEE9Rsdo/KT54o3tcDYsVuvwCoKqBCCh2LMLttsBPLpiPiFLxhNCo4iw2kb78zf64s/9H0pGlo0woLEyYsDB8Mnriqdr8w/ehXa2w07gnqfXrF8baFZz9WQrVgbM8SqK0UndV6BoE8zjMQ0suCN49sZjQ6NxbnYHfSJqeIESVG7fITsfMRtffAIK6iEhTpnqNhE+HcdPwk9MDUKyoneuFUkKulTOpr2BgbkgdDbE6KsHXDtBOqJMnePlYR0xxNu01tXEvExUAeo+l1JiVEEfENixFiSP+9keZ4eNFHvmcRElZMEgiZAMztPMmPPFzpZLvtNNnKgiWKWkmwP7PWNrHC6vkGo95oId1F9gSqsCLQdRIIvHLnidS1iqUO5XOEcFIbUytTUhlpnTdtJkkgEFoPXoTti08TL0cpXfUGOhkJAYRIIFibQW/7Yhy/GSyoGKFzFlliBAbQwAkXO8R05nAfarMt9zMaQGgELEGWkRAuI68+uBOTlUSfA9BXml7SmZfKjMQxIpqsIQOpBIY8gDEcth88M8v2bziBhRqgKwAJWoVkAyNv5364U8PzwpqQQSrEGp4ospBAAI3m8yflvJ1LjuXAMlp5aWgR5+EzjdetzCVvwudiWm00vr4fv/cYZHgX3dZzFZB+yklj6n+GNqVBQ9d6YOiqwYoTZL+G3O7eZE+uK8eIBnVtwpkgMBI2gWMHe8HlbDnJZsOPCYANxEE7R6c8Z6jq/WnK/yR09Bp9Mntgvx89v1H+Xkkk7kkmLC/kMG5cFmEiCxE/M7/ngPKYsvZrhYd1qVJ7tTNt2I5eQ6n+RyalSMIuUnY7WqqRpRcn2Ldkezvdk1VLM+kKk6ZUNGphAFwpMYZHMVdjRkSw+KSB+rNjNrehx6vFaYEAN/PrjUcZpEkQSRvYfxxUtXpkrRl/PgeHqdarLdNXI6mWRo1ZRCdJJmmDB5CdPl9RgLNcEyzAj7lTDaZE0gBJOkSQPU+WGo4vT6N7D+OM/pZOjew/jh1r6C4l8/wDRV0p/dEFXstw9hD5Mjr8QE3nZvngduxWTos5o0irrTdl0km5XSZkmZ2Aj9U78rMOKp+17f642HF0/a9v9cMvpGjZpz5xyTpT7ROP53hFU8Mz36OprLZYKukyYqAm0SYGDKfZ2pU4dw1LIwY1Kmu2hEcFjHUBtrfPHUzxlOjfT+OKV9oWdFVsvp1eHWb8/hsQD4h5G2LY62hWqrN3u3Y91vyNGkoVnNRWMPn3NlE4nkyOD5pvijPMgUDeG3xaOJ/ZjVzM1VrU172nSswaRpVBuP7OH32f5mnRypUqb1GPXcL1OLP8A0zT6N7D+OEevpUpvbKzu/nb9iaqhW6jjJXtZfA5LX+yPOd93neUGFxGpgYIINynnhj2E7J5nhr0VzGmHzqFCrTP/AIbNK09LEY6T/TVPo3t/rhPx/i1M1cj8Vs1Jt/wMxh19Jqo9rkv6yZvR5r7JzDtR2T4kc5m2p5dmpNUZqTQpszybKdUXO+GPA8vmcrkaxdKlFw6uAyxP9WGAkXFiPU46t/TNL9r2wHxLOZWqAlUFg1ouOjcj+yMJX18K8FTk1ZNP4f6LKNKdOW7a+5y/iGYfuq1EjwmrVix/UlhH/wAsjFNyxhZmxWCDY+AkbdII9sdm7PZmk1StVqk6lrMaZ20gqU2HOGO83Jw7filDdnkftAfvGL6Otp6a8Vm+fH6F2so1atS8ln4nDuIE0eHUADBR6rATsHLssR5f5jhVwTtOy+JySs6XkTZtUG83Bg7csdNydLL97me9Kd1LimWClTJBsGEGEn5Y5nx2jlimY7ttJFYBQqqA66jBOkRYE7Wxvo63qtxs/evaTV6SNKaccpRX5XGPC+0dUJ4dBLHSVBhh6BvCZ6j6GMOM/wAdUAfodbgeFw8j5kfzucJsvTyKMZIKshZl2gFgwUkGQQJHpiF0ypFWo8N4FdFuolkjSGVhsdMb7Ys6iqPMX8MmLobYlkaovdhqolQoPhgMZvANxGwwo7R8JbMRUog6gJ7tjPtazdZt8sTkLUylNVb9IiISrH9UA+RB+WLHQeaKCKOpFDTADkxclrHTAjb9YHkMSFRxV++exQ12OdpQcWdIYWI6H0xmLBm+N5QsS4BY/FoBInoWUXOMxrVWo19RlWC2ZTKsaJV1VT3pBIYFSNNNpQE/iG3K/kcDrCG1QN44Jm0z4hAETEYa1qtJCKNSWkrysbaS+46Dy89sa5/K0QfBTfuXUaXiwIMNp3tubztECxxhmk1dGls8pZYAHuzEiYe177tv15dMLKeTDMyVHLllb4QNJ2AWTBIBhuhAvONszxLuF8GkrDfE0eK40j9raB7A4QcI493tUFqZUCFWVOkOT4jqkKDaPc2tihXlmKFcr4G9HJ0pbvAHdSFAsDB/WEHqTc4H4zw2o+VqqGL6VDKttRCwReZmCbczIvGGNY6arOvhfT8DDmSxknYghRYSN98D/eE1qzlQRHiMKsSLvcBon5e95BJNN5FjLa7oovZhe8o5kLlu9IDFa0QKR0kqWdmVEAIkz0NjgnI5OhW4UQVpvmlZiGLqjKGYRJZhYgEid+Xkw7fdpYAp5eAKgcVfCQ2sQvWZgneYm2KIuYcAgktaINxZdIkcwoAidonHUg21dBctzvLISuepjLd0EHe94jB7eHSHVlJ3IbUD0tgrg2ceoXYwW1EkC2+EHcYb8O7NZmopdFdEAnUwInoFAEuTsIG+DKEX9ZFlLUVaX/XJr3MvXA+LoGErf9qCPbbEvbbttmMsaIoOqlwxYFQRHhCwP+rHMFWpr0u704mS2oRabje8Riw5LK5U1Fdq61kCkN3zlGB0HZI1EBojSW3PTFE9Jp5r1oJ/ghpauvN3lNv3smP2jcSYwKqCf+GgHuwgYKyHbrPITUrV6boA2pAKeokWUeETcmx2gHFf4lRywWaBqzZZqaO7JF2IIaSCCIEfnjXKtl2YqKTBdbaahBqEAqQFKAgGG8U+QEG+EWi0y/8AOP8Aigdep95lmzfbTNBjo4krbEAUB0kiRTIifM4vHZ3jVTMaqorE02A0rAGmGZdoDX0zfHGeKZqlUOpQVfUxJChQwLEg6RZTpMQABbnOGvAMvWNQrQp5xw1opFoJE6dTJAIE9Rv7laTTRz0o/wCK/YR1aj+0/idq+8P+M4EbMt/vG9zjndDgHEaisP6PzjNyLvWTcbnUYa/IHEX+zbib3OSCTu1Ssgj5g1PyGLFRodqS+CF6lT7z+J0ynxKko/S19Ij8YBnzk4rXGO0mW1LOYRrHZtUe0xis0vsqzU+OtkqR6NXBPss4a5X7HKjRqztOeYp0atQe4UTgyo0mtqSXuRfp9TUo1FUWWvPw8jLh/a/Jql64Ak28X5ATiDtJx5K9Bky1RjU8LizKCq/pD420iIAm9gfTDLhn2LUhPe1a1YHbTQFKPV6gP8jDCj9l+QoAioz9f02Zp04sAR4FaAefzwVGMY7UhatWVWbnJ5buck7QZiqERmq6WqM5ZUdmBIYwZ1kRDcrX8sWHL9sKTjJqEcd0wlnYDURRdIF9yWmTjoTcN4MoVGOWOkkiGqVoJBn+r09SceZbMcIo2pZdSYDDu8rfeAf0rNf54XqRiuxW7s5b2q4wtSp3yEf1VMIpkghtReRtIDX6ets7N9qayUyqZVq7SfEswPCFAChDEKo58sddPaNIHc5F2vbV3dIbXPgpz7XxtT4/nmA7vLKsxY1K1Qef6yiPS+Iq8COLKBk8xxVmKpw6oeYY06qqecSyi8jy9r4m4x2S4lm1ValCnSAP++VZBCyL6iII36TYc74lHiLkl2y1O1v0KGL7+JixtiehksxcVM7UvH9UqpHWIA3+eIpu1op/z3jybm903dnMMx9lfEHCohoaQOVfUb22VekDbljT/ZZnR/X5rKUBz1sVP1QD646m3CKRjXUr1f8AmVWIPzUsRiahkKCGadCmp6hbn1OHUp+PmI1E4vx7sjlsqneHPisWbSUpUzBmZPeBmED64D4eKILAJXqCIExo8IGm1QAKCfmQNsd+es/6ugekD6YDq5OsbxQHPxqR9Tc+mHSbWRfccpyyq3hbL0oIWe8dYnTfSFBHxGbEbYIzGTolYC9zIgrT0hW6zBJYX2b2x0Q0WX41ybdRBX/EQfyxGqMdsrkj5hwPqaZwyVgPJypuCUuTW8yB9NOMx1McNpj/AMnlfSokfVMZizqy8idOIpFRmKuQeZYBTHhJJkAEtE7dJvjbPrRAarWAp07q6Um8LxOljM7gXO4tioZjjuWqnRmcy2iZmiD/AIu8Zx9Mado6vCBSH3etWq1DEqyiI820LFsc+FKa5L/Utzf8AelSpO9RUamELgQ9VCipqlUGlm1ElbneHi1zh5leFVe77oVKNMGWKgszCbADSsICVuBqtMsxMmjUs5SWO7yreI+AywDGfY4eZzOZgoKa8MpKWBJYqH1Fd2+friyWnTfK/nwEWzumWPP0VCBTm6SODYCACOZh3BB8oYW2EwFDcDVwA2aBAuFpUpkm50hGck35A/IY87E5PO1X7yn3OXCtAlIBPSI/fi85vs/njTGrOpoZpqgKqleuhmP8ML6Ol3+X9jJw+78/6OfnsBnapPdU2CDY1g6Ei8HSaQItuDiWh2MrZZXWq9FNawWNHvIHPSzOIB2PpiwcYzmXWolJ+J5mos6XC1QQLWB7tfLrhF2uo8L0xTzNepUGy6XI+RLgKL+eLYxti4G4+AMdmcvRPjz4E3BTQh9DLEHzxtw/IZZqy93xCurfrVCxcxIMBlCkSBEzzwK9HJhJGVfVp8QZ1ADdV0ljFjMjE/Z7tt9wps9GjRLMYKSSbTeYH098Nj3i7i0t2a4dWYrVqZvMECzJTzDESSbkyNzhdwfgGUDuKeRzOYCxLOEBKqsWVxZudt8eVO3VSqxqDMVP0ay4oqEGkEnV49Wrl9caf7QLvUY1mZh4YcKCfCBqFPTDBTef3Wq3Lj+fMfcPeFcHUKT/AEbRKv46YNUU2Okyv9XbvBzBjFx4bwAUkVqlPh61Ct3dNTEcg06Zj92KBw3iNSumulkkAMmatQmTBMixMkXk9TjOEUMzWdizhbnwUgNK/FK6iLnliqVZL7Ic+TpIeil/vWXXzoZdfz8eIRx/LOXVc3mqjIQG06UiRP4E5XxTst2CrsolqxKklSzsFkmZIFx8RH7ueGOW+zemJLQJ31VCZtHiAJm3rg9So+Iksu4z4l2myNKO9LEkbVsy8mP2AWk/IYUVe3GUBHdZagSRIPdM89IbSNXvyw0y3YjJ0oiJE7LJvvDGDvf54YUeF0FXTpLD9r22HLywbVWTBVqPbfPuGNOlToiCEGgA6rAEgzAvMbnyxn9KcWrRFQix1QLzAuoVVkbn1xZGyxX+qFFempGMbc9fl0wJWzefGz5cDrLD/wDH9+IqNR8yJdeBOvZrP1XL1Ktcq0EozQtrbuxI25b742X7OV163rljeA76hB3GlBBBgWP4Qd8HVM1nDZzQ9HJ+jRhTxHh1aCWWh1kk/nqGGjp492Tex3R7N5anZm3Fxtf1Mxvg7LZPLIICI8c2Mn6Rjm2ZyakzUdBbZagI9IUx74G00P1DJ2vqI/JRi2OnguELvZ1qpnVUeFaY9BP5E4VZ3tBo3BI8if4Y5vl+HJUJUGkW5Aq5P0bEmb4KFFzlJH6geG9VFSVPzAxaqaQrkXE9rwdqVT2b9ynGq9rQbmg8ddVv8oxz2rldLXoI4PwxUIX1G5/6sYazKpHdMF5ikfzZDJ/vTizZEXczpL9oQV1BXUdYU/TVqPoMDHtGRfVVI6mmij3JJI9jjmi16g/qxXXp4j+4Y3Nav+PMz5ScTYgbi/P2yqKZDoAPwrB/xAn64yn2yrMYXTUPWVB9RMnFMoVa53zNZTyV6Yj/AKi1sGDvnWDVpuB+JGn6CMDaHcWte1df8KT0am8f4TiZ+2YjxhJ/5bL/AJ5xSEo1tlqUhzKq9QH2IjC/O1awHiJMftqy4mxE3MvVftFTmW0yf2VP17vGY5lVztUnY+jiPpjMDaS4xynE6WTrq9KiSWA0h0F7xYHzthzxLtQWr0q9TLUzUUQw1CGE6YMAjf6YpFJqubqkll1hdydIgefXE+a4RmFQuxfQOYBG1wTty54zuSTtcORxxnjXeN4Fp0aJayKJC7SRq2meQxBmOOEKEGZqGIKgEAXiRKiZj+eeE/A+EjMMP0lMGYHeOFE8gSfl9cM37C5xVJHdPH4ain1B5YmXi4LMccMzlDSsLWqM1ymt4LAAkmTHn0tGEnHq1RfipaLmxid/KxHQ9Bhxkez1WmEZcxRSpYtTYo8GQd0J5jDriuWy1SGzFBqzgRNKoEBA2BHeEn26YVUql88EwUc5HMGl3ilQFklVbxzzJAH83xvw7JGstWq7lyAYuC0+u7ETYfww6Gcy1NwtHJmmP26tVv8AIywPXDIZjLBdS06aNzCVJB+QeqTizoytyS6KTT4ZVc/A9zJ1eER1JaB5b4YUezNeqR4UCxEhpEDkTyw2zHFjstOn/eAP1/1xtl0UDVUqMs/q0gCPXVi1URbiql2dampDVaImxIrJMdI1fuxNRydNAA1UMBYKxUoB0kKZ2w6/pimBCV64HTuqQH0M4EqcVJNq5/vLH1WSMFU14JcLpcWrU1VKL0FQWAIQgCZtKzz2w1btFxRVlc3l4PJVpif8AnFVqcSqkwakjzYkH3xIuU1ie8og9NafWak4O1LsG41zPHM65/SZxaf9jwn6AA++Nk4tmjtxJj/dJ+izit1W0NBp0ifmzD/PGDPvFWP/AGemP2kQj998GxLjXMcazCCfv4c/hKNPsy4Bq9pa5/8AMT8qYH5YXkEGWGr+0hge5j6Ykp55V+EBSfwKf/XH0xNpLhj8WqVV0itULDkVqE/4Sw+mBq9WtHMnzpMPrz9se0FqM0q/dn8TnQPe5OJnzwpnx1mrn8KiEP8AffxewwbAuCBj/wC8oUm82RwfUqQcbrwepU8VPLpp6zCfPVUb9+Jm7VFf6rLUKR/F46je9Rio9AMDv2lzLGWrH0tHytiZJc07o0z/AFSseqP4fUhSD6HHlLiiKb0kLebFvZZg+oOD6HHc49hmAP8AmF4/wgj6YkHHa6nSTkmP4mDn6gg/TEuyAVXitRlMsVHJJ0L/ANCwv0xtlu0tSkNMLqOw0EN6Qt8Mn4hWYS2ZyQ/ZSrXU+gBAHrOFr8erLcV/QBXHu8sfUYnJOCepxbNuB+i0ibnuZv8APDOjTJGpu7qGLk0yvu2rCul2xzSDUDSj/lUr/OFBwSvbnOPK6KbfJXB9AtQflgOLJdErNRJLGnSU+WYUH0AOMy1Sq4mhXqAj9W5X5BpjAr8XzpBlwV/3bik3+Fpf3wsHaKvQJhKQPU0E/Mrg2Jcf1uJ5xPjXUf7J1f4WGPaWZruCfuiOf7RVv+mDhDX7b16kCp3TgcjTt9GGNsv2qb9XL05HOG/c4IHqcB38BVg7O8SpMTTq5Vkab6Kuk/IgqLYHzdPLA2oVgY/GpX/qFScMF7eyumrRUgbd2zr9ZJ+uBm7RZJzehXBPSqWA+XePA9sLkOD3K5bLssmkZ8qxEehfHmGOSymUqrrC1hJP9YFLe6iCMZiZBdE+R7FUaTScvVrEbEVVU9N9XptiwLWzKqUoZKr/AHszSOPMZivHgYT1V4vJ0USnyqUZ95BOBquQ4nU/rqRY/tGi/wCbjHuMw24m0UZqlmqJ8SIg/wCTQJ/f+eIu9oPdqlcP/wAOjRQe6ss4zGYujlFbwyTuqa+JhVcctaKf/wB+CKWaUiVo0I6tlxP/ANw4zGYFyWBTnEDSRTYjkoan/k/jgmjx6iSNdOP/AI1U/mrY9xmDa5L2F3Fc/TqRoULH7bN+aDAlN1Igz9P/AE4zGYNgXHGQ7OiuJpyf7wB+qDB9Ls1XQxT8J6Gp/BYxmMxU5NMdJEmbo5umsVEqtPNcwv71wtzHA6oHe1QKKdXbW3/05n6YzGYaDuCQqzGbor8DVXb8U6F9AdRPriD787DxVQP7gP1jHmMw3Ip4K5/4bfOmP4DGr1JNgo/sggfnjMZiWJc1qkCAUA+R395wZk62ViGRif2gxHulVfyxmMwOQhOVyWWqPFMpP4SKoHvrJ+uGY7N1BcZSkV6hiV9mqBvY4zGYWTsNHIJneHKvxZamp5lWqW9O9YY2yPZkuutaiAb/AAk/ms4zGYG52JZA75cVARTr0jBIIQVEM85BpAH3x49FQy0mzCeLoKpP+VRjzGYYAXlvuLP3JzVfVtBQskjpzGHtHsdRJ1GqVHI9yP8A+jT6jGYzCSwOiv8AG+CUaZIXN02nk2WIb0ZQMKkyyr4Nb3/DH01A/mMZjMRAYK+WpAkNWqL86at7xUxmQyVGpUVNbuNyyqFMc/i5/wAcZjMOhHgt9Z6NKEDOAAIkfwOMxmMwWxD/2Q=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AutoShape 10" descr="data:image/jpeg;base64,/9j/4AAQSkZJRgABAQAAAQABAAD/2wCEAAkGBxQTEhQUExQWFhUXGBkaGBgYGSAcGBocHRwaGhwaGBgcHiggGRolHRgcIjEiJSkrLi4uGh8zODMsNygtLisBCgoKDg0OGxAQGzQkICUsLCwsLCwsNCwsLC8sLCwsLCwsLCwsLCwsLC8sLCwsLCwsLCwsLCwsLCwsLCwsLCwsLP/AABEIALcBFAMBIgACEQEDEQH/xAAcAAACAgMBAQAAAAAAAAAAAAAEBQMGAAIHAQj/xABLEAACAQIEAwYDBAYHBgMJAAABAhEDIQAEEjEFQVEGEyJhgZEycaEHFFKxI0JiwdHwFTNygqKy4RdTY3OS8SRE0jRDg5Ojs8LD0//EABoBAAIDAQEAAAAAAAAAAAAAAAECAAMEBQb/xAA0EQACAQMDAwAGCgIDAAAAAAAAAQIDESEEEjETQVEUImFxkaEFMkJSgbHB0fDxkuEjM0P/2gAMAwEAAhEDEQA/ABkdi0MrQNnHwt1nl++cENRDX2Pty59cQ5DOCYsyG0detvlywZCzFoExJixuPI44VSNiWFr5iH7vc9SP3c98RLQ0AKAFUzEdRNo3kX+nowzmTFmA8Six5gdJ3xoBESTDciNiOh/j54ZSSWBLG2XJB8Rm5gjnaRy6A4Y5bjdQBBBIDXO50+Z/fhQzMJCbXkA/FPK/LEdNtOoLqkz4ekmRF/pjRS1EqTvBklGMsNF7GaUrrDDT12HTntjY4oGczASAT4SSWvaQP5/kYO4d2gamxaoS6EARN/Ij6/PHeofSkZJblb29jFLSNcMtxTHq0cS06qMyqDJZNY81t/EYn7vHT6ifBm2eQJqMY10YOYHpiEpgqQGgfTjNOJ9GM0YO4FiDTjNOJ9GNxQOBuCog2nGwXBK0sSrQwrmMoAYTG4p4MGVxsKR6YVzHUGBinj3Rg6lSxMMqMI6lhlTuLkpYkFEjB/3bGwonphXUHVMEFLGBeuD0p49KLhN4+wEWn0ONxl8Ta0XcgYhqcSQbCcC8nwiequTYZXHvcgb4CqcSc/DAwLUd23Jw6pyfIrqR7DJ6iLzGIKnE1GwJwJSypwQmSnlhtsFyDdJ8A9XiTHa2A6lVjuThxR4V1GJjwvBVWnHgHTm+SuFDjzFj/orzGMw3pEQdGRxrJZR1kG53RhsSQQREiII2898Ob28Jm0w0Eb8unl1xDVQgWWNoYbGfLliRKh2IkA8rzH1Bv9MeNk9+Toony9dTbVq5SYvaflMXxslIRqG0x8j5+WIKTjWxWYAuPPrO/lg1QQTeZgjzH7yJxS1JZYbAXeKRcwfPfeL9BbAOeZabiVaGBGrp5at/+2G1SiGHLYjrEbSMDtRItJMcotHXzt5YZYEaBQqsNJEiZ2kR/G84jzmVVRMmymVMRPkR8hviXLrDaSIJnYEiJtJ6fl6YJWmGQcyDI6ja2HjNwfsCgejn6isQrEkpG14Zdh7D2GLBkO1YSgqupZxCjzAG7HrirZouNLLJCwriN/PbafyxnefFB2uBv0/icb6epqR+qxJU4s6xpGkNaDFzbfb88Y1DHNs5xqs9BaMkojAEwdRjkTNwDy+XTD7hHbF2rUkqhQmlu8MGZJOlvlbYdfLHUhrovBndBlnNHG6ZecT8OzdGuWFJw2mJjz23wxTLxjQ66tgVUhaMnONkoEbYYwBjw1VGF6smPsSAxQndceDK4MGZGJFqjphd8kHbEGp5aMSDLYmNbyxSftF7ZVcmKK0TSD1NU67kARELI3nczthd0mNaJcfuw541lRzxUfs94rXzVKq1eprcVAAIVYXSDYKBInniw16RGGh63cWT29gp84owO2fnlgRqWPCmLlTiUupIINdjtGNDSc7tiEWx6a55YfbbgG7yb/cDjZcgBuR74HLsdyffHoXBtLyC8fAYMvTHPGwamPPAgp49FPCOPljqXhBy5pByxh4gOQwFpGPVToMLsiNvkF/fidhjU12OI0pnpgDtFmKtPLu9JCzj8O4HM9dp2BO1sK1FDXbGHi649xx/L9pc1UGpqiqdiGqEH1C2GMxi9NX3fmh+n7SWtVI5sbKdOkaVP6sWtcdf9Scm0gz5gzt5zhLmB3jpDWWxEkaudx1sbEeuGj1NKiASSeUWt1PTf0xx3BJWLrmhzPdH4CGMAg+ICZHxdCNsFUa9jqImZU7A+RIP1640pwSIAYgzLczYSDMetsaZgyW1MBpJBiwI672mx9eWE2sJJT4qdYUIo1T6iRPlvhjTqJUTw3i19xBncWI+eKujapRZUqd+Ym425bYIqu4LC+ykwN9iT/PSMNOF+CbhxVQrIbYetvO+2I0JVtMTfboD7HywJVzb+AkFhaWjb9+CK+Z0uWYnSStgRY7bb8p9sVOD4IghwGWDvMG38+WBa+WU8rgz68j0jBjVEOloBkwSvWD9b/4cSVgoJBmImeoPPCpygFldzc0yoWYJbUd9JJBn1vicGGJBmx2F+ZtOGtemCpBFiImTImDNj5YVHLSGGrpBncdbdL40Rqbl7SMJyOcemB3blTN4JDWvv7HFoyH2igsve0yiQQTMknwaTFurSPlipJl9K7yTPtb+fXAFfLnUw0gAPYki/Lrvfbe2NNGvKPDuJKFzsB4vQa61qZEx8Y3gGN94OCRS644k2XKw1gJYHr5e9/phrw/jGYpVUcOWAIkMbEQUE9YBG97eWN1PXJ4aKXRZ15CBticOesYo/Z7tcTqXMkA95CtsYY+EMIAAAtJvtbBvH+21DLAxNVxcopuFG5nY25Y0dWEle4tpLAT2h7Y5bKhg9TVUEgIt/EBOljsp23/hjgXevWZmqEktHimTO0SZPywHxbO63JjTJJI8yZ98GKoERziY9PrgXuOsFu4JxD7sFZCAyEGJtqHI8tpB6fTF14l9peXQ0xDOWvUC70xFiJsxJO07AzGOcVc+vdqCoapBBJsSuwBI6WF+QxWxT0O52AuJifXFcNyY87NHX8n9o1GrU0LSqTBO4mBygbsegnFuyjCqodTIPuPIjkRsRyx898OyLHVVXqBBjUGswtyBgj0OLv2f7Z1MvXIZWKMZZANzGktJ52U8uc4uVeSZU6CaOqrlDiT7tjXhXFaWYB7trjdWsw35HcWNxIthgV+WLOq2J00gIZfG4y+JhUBEhhB6XxoSD1ODubJZGncjrjBSHmcSafIYjep5+2JdsOD3uwOQx6WwOavljw1T0w21g3II1YrfbGgAFrtUrqFDIRSKgHULF5GwIjcXI8sPQGOOX/ab2kqrWOWEBFCsYYEtPJwwtB5euEqOMY3ZE23gqdBQRLv3bfhdWLeRJ8xjML63HK5gCqyhRAUHSFuSFVZFgDjMchxo+P58TR6xaM5Q01GOmzODK23kTaTt+ePc3mvAFT9cleRAItBseptifL1Dp8QEtv0WNvljStpRtQgSSdQBJi0xyFvyxm9g4JmalRaZUWIgEk6QZERfzPTliXL5pQgS83jmZiYP88seZuj31QTZXExJDSptacS1sqrKpDCQQTMEssgXtM7cxtiXTwAGzBMQqiSYuIMLsZ58+ZtgvUASDBIAG+kmZ5n6YBybqwaQCdRB6RaG23tMgWwbUoLVCwfEbLO56dZ8jG7DzgS8BSPMpUIUlpkbACxjYEA7z74NFZvAb3EGeUczPI9MQfdrSQVA0i/mTuOXwn2x5UrAEXkDp0tudvztit83QyQRmCWuoFhzmfP63ja2GGapMyqdhF4O3P5R8sBxpuDE3nznqOeJ1rSk3mI+d+mEk7rIWYlUG1tpib42qUQSAbGL9L8sCERzIkj/AFj6+2PKGduwY7WHQ7kH6YrSfYQ3e1mtyF9452Ag/wAcalBG02B3M2M7+pwT3t5mZi3K29sSPlivlMGOVxMg7EYClZ5DYUmgSQhggktfn0Ec98TZWiD8UFZtcf5Sdre/viSvQX4zcrfeJPKR/ewHWp1DpZmXci20GY9dvbFkZPsxk7ZPatIBy2lBJMQY1c5BkT1P78RZThhBY1GB8UiBHTYncfwwalZdI1U4CkST4jJ6dAcaHiY1BYkTFo+QMTf64s3uwbx7iitwRJ/RIUqKTDgMQZN1LEbxacLG4d3FQVF1Mha4YfAehPuMXItLAElQCP1TPnII2vvjbMMCjA6AQN2Qst7bWn0PLD09RO+RXBMpnHqB0g0wQW5Hewmw6+WFWcpDSrAtq8IuZnYEmTPpti95XIMojUNJXpzgDrMb+46Yr9LJ0qesBiZiAZLeEaiV1ATJ6eW2NtLU4s8lbg0S9jskcy9SjYE02Nr3F1n1jfzwro5rvNL3DaSN9jYi3XFv7AjuXqVSpChIXmCASTebwIMnbyxSxNKrVDC6PB8jznyJvONUHubC8IaV+Kt+jrEgGFQw0EaDqQ6RtcmCIviHiPaLM5ok1arERpCg7LM6TAgk/rHc7bYHzlJWUgDeDHkb29ziGhQViDAkX/nzth4oRsvHDe29WhRQwKmwKtMDe6kHwjYG0Y6J2a7WZfNqAjaakAsjCCDtY7MJ6XuLY4g9IrrXyPtbb+eWA1qFYIOk9RY26YaLwCUU2fTOiMbd0TyxxTsp2+rZURV1V6ZZRDGWUXkqZE8rHe3njsfCe0OVrqGpVVM8php6R1vguoBQJ/u/ljZMofLBDV1xr96HIYm6RLRN1y3U4479p/GsumYqJTFJy1MLUZRqfVrmFeCqxpuN5O3MdA7ecSKZKqdLktCr3brTYMbCGaflABJmIxwCtwgodACuwUamaogVbknQDDEwByn4vDtimq5pBW18G650iysaYGyrqHyJiJYi8nyxmGeXz1JAQ4RSTMLcR84N7Xv7bYzHLdSXZfMt2otVTg+oEa4IIB5W2326W+WFHFKLLpUTpI+LcG8EAC5gCSPl1GGlGszVTeJMaSSWY/MAgbbY84jnhCi0sYAi8rEo1rczIPvjFGdSMrPJa4xawDcJy6mGLAxvvKi4giZvM3icB5sOWUaiFBUGDuN5PTePTFg4bSpyh0nkyGJUgESZHMFYO0W+eN87wEVC1QOxVhcCFIhYUidVp5Ry9cSNZb3uC6btgpZYLWcBbQDbzsZEwdsWTN5Wm1PLOjAVKOllgFQ2lgSqabyPXfFV4rkn+9pSQk6lA1M2lAYYiW1FSDBhT0ti3cPyzd2CQBpN95BmD4wTNgwgG4YXxfWlZRaYKas8gnFqVTuWL1aYd7Rp1OFu13BhIuYk7+d0WWrESXJEQRsWJ22+L0iemLlxLPUVpvUqliTTG8lGuSIWdJa7XJkbTyxz/K1UdoMqDIEeEQeTQCTv03JtthtO3JO6+QanJZ8nWmRDKN72seemxAwbUohdQkSLR8vKJGFnDizVAKUkBeQkqdlMxAFiYMcsW2h2ezVem1SsaYYEFGJhygQai0AidYmJNukXk6UmvVBte24hq1B4QeRjzuN7dZ3jECcOZSSCCjefiBPz3M88NqnA2LamrAD+wYHpGGJ7MVKizlnpVCP1S5BB5mGUfwxTKnVSslkslp6kY7pRdvIvVVpBV0rMgmTueqza5m3njDmNSNY+A8+U7fyMaZ3geaVv01GqqhYnTrGq95UkD/X3B4fmixIMQAUnrBjbfb8sYJwnHMuSu5s+eCooqJ8RBm0EBgLzy39jibiehtwQBEQDbl7+RwuXMjMUyIll1aXJuYvzus32/fg3JKWowJLRMtMxO/UdL8vli27TXvFTAalOoZgjwnxb3AMD6AHHq5VAGNNQhY8wYPUb2HP3wXAvIAbbz25zgDLuVWooZdSmTOwBv7wca4z7IHB7lqFZXHetT06gfCTOmCSINwQcF1VUo9yZusQW0zdSDb2wFmUcsWBVhMgXmI2n+djjeiiITIkgatPQbMdxIMEXFsSTzf8AIKv2Ccw7sp7pPEBsQTEggEAm3XHmToMKSo6knVp3A63PMXEQL4J/pVFlWPKBAuefL52xBU4jTJ0sUY6gAYvYeEsTYEH2IPXEjUsrWD7QjJcLZFENDDUDpEW2BPIkjCHi3DqfeqzLrV6awQCNIk+K3ikWFwYg74bZPMRVaWklogmCfMDlMjfBNN1cmmTpKzEkjbULX85+RGGVVp3ZGkc54nkqlLx6wVCqZNjeRYWkAjkOYxpkc6hOkzJPXHSCq69EAzuSJt0k73wuzHCRstGiACCDEAmRsqix5X6nG+GtsrSyK6XdFf1agQxg9fn19ZwtzAGnxEA2Enzgn6Yf8T7ManY02ZQSfCtwOZE7/rWH8ipZjIVBV7vSzHURsZMbx54009RCfBXKLR7TzZMjkDPmZsP5+WLvw5xSTSRNapBebDXNl+Y6g2IB5iajxGnR1qKQMgeMaibggA3J6/CR6Yd0c1VUTqEkxTkSRBggHr/MjAlJSVxoYOkdlu3CIi0s4wGwStB0sLQKn4X9vzxdszxClTAZ3RQdpYX+XX0xwjidaaekECLmVUjz0mYgnfw7ztthFluL1aahaUmB8JMgCSbA7b4shUxkSdPODvHFe3GXpo2ksTFmAAE9Zcj8vfHEeJOWYyzM7ai0RdiSSbDqeWB89xapWUKwUQeQv+fliIMT8+flMAkx8sZq9VTwiQg0ewBYwfPbGYIpUVjZmPMzH0xmMl0W2Y8zeZVnUoSHDajSabHVDeKIGwloIMjeMNGztN6igr49JIEbEbnVFrryvtPLDDPIhU1V8ZiAJUECf1WifVjynfAaZdFJJs4lx1BIsI85FwOYN+eeThjkseCI8Sak6LTptohSC5+FZgCF2YQCBPX0d0uIamBk32AaOfJjYyP1T7jCDMksg5tBuLfz1wvrVNSwXAIBJUbXsBIj2wjpxYFUZYuNKis50krAuZ3EkbybGTI852tHlq1QqDqIUaSSANQgtymJgRe9x1wLXLNRlnBEggtcAQZVed42PXDAMDTBJMAENpMfhgESAWstx9ZxNhL5DswKWnu6pLa4lZmB8Ugi9m6gC4NudC7WsuVrNU5mowFM6TMiXJJDW1G53vFjOLfklp+I6tQJktpkMsSQeawR1i3ObUfttlZrI4EF0Gleilmhvm1z8iDzxp0NBylfsJUqIA/2gZwKFpGnRUbBEFo/tTiOp9oHETY5qpB3ELHtpxunCl23OGWT7I1anw0Wjqw0j67+mO06DXLM/pMfAvyX2iZ9DPehx0dFI9wAfrjtvC65q5PL5sAU6rU1dtFhJF4BJxxDifD+6FQMAGSRfrtA647eaZy/D8pl+a0aes+YUSPnP83xTqIqEHudzf8ARsp1K0dmM593e5YeG9tsuQFrOKdSSLg6WIAJIPL4hvhrUyuUzayVo1h1hWPvuMfP6Z7LO9Wop8Q+M6IYXjf9Yeflhpkc5TKMFqwUgyJBWf8AtgxpxcVd5KKtT13tWL4OqVPs9yYH6FWomZBRib/J5n5YVZ7sDVF6NVCf2l0nrFpH5b4rOR7S10QlM3qggglwwjoQZH/fBx+06tSA1ClVvBjwt87GPpiipoabTdvgKprgH4vwHMUZL0WKwSWUalEeazp9Ywkq5ZVYk6laIPUgfMXO3ti/p9p1JSRVy9VR+JIcHzizfTDzh3F8lnkLLpdQdJFSnEGAYIceYxllp4Uldysvb+5ZH1uDjsFyCwMjaCdusWm3XpgTNA6VPiO9m+IXAjwi4tjp3abskhdamXyqVREHu6xpuvyklCDP4Zwo4d2WSs+iMzlasSBWpqUYbQjrHiEG1rGwxW6M3lWaI0czz2daXKIQSTMmR5FQeUflzwHXzBgS0vJ8OnluIbe5k9MdF4t9lFdXaoh70NuquAed/GJPKwN/PbFIzfB2pNBDiYHjUo4JtsYOmQBYQJwXHbygWuOshWQr3YbdbHwyG2uYvvyPI2GJMvrQ6jTklrQDAJjzERIt5nraHg/DgKcKFBDAeISQZ3DDcQAPfGud4oyPoAEnUoIIMbAjTG9p9RjNy7INrDylkJJeSxIAAaLdRZZmevXlbENakxIGnwkQWkyL22tFueA+EcRYsdV2JC2NrDpG+/TYY97RZ0UiD3TMmoayGPh2uBPn7j3kW27MZWsSZzPU6SU3qgkuIGnVYgETawG2NuD8WapAI2mSohhflEeXz6HFd4t2govTWm1Ngl2RwZkr4Y0zPM88ecMzdT4QIKnUsETFtRAiRInbrOLVTtERvOBvTzSu1RSQ0kwB5agRAi9xJnoTthMvDmB7ibK4OuCQBIafDMHSvpfFrhCysUCki7FYOsRHi9AY8j54EyOdpFyVUF7q4W5hWKgkWPPzBw8KjjwIVbj1dSfCzmk8xIgWtYfO1v34UU1UEm4+vXyk4unHMojUqvJUU6SRcMQCSB0MjqZm+KnWyECnf4lMnkCDeOcXxvp1VONksglyQAciS38PLyxPTpySL284F/nj3uY5gXgfliRCFEW6A85jl5e+3LFFWDiMmNeFZxaaaWpo5mdXeON45KYxmFpRd2Uyb2YR7aTj3GWw9zplGGlYHIg9ZNj8/bcYAinVJYau8QkOoFgd9LANfa18bplTTJPiDAWPoOoiOXyxFliWF00u7SdgTpM7reCDvBv7YpTXYdoi4gMs4SmKndtUJ0if1vwsJ8Iv5TO+BMzSprqVh3SsIBnUoKmGCSbX5EiI9leeyk5h6tFQ1QGQHJ03g6lbwgNfqefOca8f4oNSmvSaQTABBDba9977EjZjh9t2kmV3Q1y6ItJG06xJZlkTK3cqsQbLHPkLc4cjkmrayan6NoMAiS3xBWCgAgAW8h03RBlVgtOtVcVPFoUaGBDSBCloIKg9Lr1xeOH5cCj3hVQyzBnUFEC/h+cCxG1oxJLbkkbskyGSRTTpP4FYF6u8aEUs0dJCH5QMUfi+YrZuo+YpUzLtK7LoRfCgEwAbR/dbkcS8U7WyoAQlnp1abM22l3q/CQZnTUAvbEvA6rVhY6EAE/pClNYWJJ1dFJPqcdbSR/41jz+ZXqabjUaF4o8SA8NWuCeQr6fycYgr0M+ktWrVgi3M1i35OcWxtC1GQuS6GDpqsRMA7hoNj/JxrX4Z34ZVrMqkQ5IBCruQDbTMc5JxoqTjTi5Sdl5K6dKpKSjFXbK52dy7Zqujsp7mmw+IzqM3JJuSQLztYCwx2Dt1x2h91d1EVFpkz6fXFKyuhQqUhpppZRzPVj5nA/a1qlXLulNdTNpWBAtad7bDHF9OdWe22L9/5yewj9E+i0OpL66Tbt5thFSyFJRVzAB+NakgiOrCLmcE9mcwS7KLE029wbfnjMtwyqK+rTIYHYgmdEXEzvj3hHDatCspqaYKTZpieTdG8sdG6bR5eUGuUS8JzLVlqU6jh2ZHUwiqLi1wAW57j1xXcnUOlZM25T8uXnhl2eRlzF1YCGuRAwFmsuUp0y50qXqCd7eC8Dff6+eFndoaMVksea4wyUqDBVbUsHUDusDcEYsX2edpV11wyaR3YchTqnSYJAIHJvPbFJzlP/w6KhnRUYAmL2N/Pb54N7C6/vENJD06yyBb+rYwfO23ljFroKrQlCfFrv8ADP6FtCDUlJHd+A8Yp1UZk8SmRcbMLiR648zXaVKL6X1rIkEHUPYz0xzbL8Vq0MlmHosFdKlJriRDQpEH5YI4nxc1Mrkq7iWq+BiLCSYmOkjbHn/RqtCt04S9RScV97jdzY6ekhSrSXU7q51KhxsvTL0iHtI1DTPLl5+WKTS+1LKVgEzWUbx6wVhaq6kuVIYC/pywsyfaxcvke+NNnVa7UysgEXN/O4+uKP2j1UczmSshPvCVRGxDgFgfLxi3yx1PoyvXdSdOrlK9m3fh5+TX6GTW0IU36nn5Pg6QeI8EzSM9CslB9hr1UkDNsWDQrbbTBg7G+PG7ApmwGp5kFlA1IQHFwCCKiEakazAwJG9wQOLdzpqZinFiHj+4dan2B9zjqX2RsKtKkCzCVzGSeCQSCBmaLAg2KA1gOk+WOnVUEruJhSuH5T7Os1SjTpOmdQDadW8FdQI2gbgiBiidreC52lUqCslRUeQAqSoB2g7GSLkbYY0O1PEcsxQZuqTSaCrkVJAMETUDHdTseeOl9nuPHOZam+YgumoFqepDqUwY0nYwDBkfPFGolR06U5Oybt5Hp03UukcCXKE0A366tsOagQTIsWtO/tgnhzQEYqQzCzEnbnPKDJk2x3Hj2c4WKXfVsqrozFWekg1TEy8aWNl6HkMU7NZHhPducrnCiXLU6iHUpIEMjOFsoaYk2JvyxZCSqx3Qd0LKlKEtslZlRzGfbwrfXLTBBBVhcyTBEnl+IztgrhWWsWDGGOn4tyZkEFvguWPW9uWGz9kqi01rUHTNUqgksjHvBvMKAQU+TGCI5YR5TwalVypUglNBmCJAkwEa++xi2+I6biuCtqzsx9UyZKKKdRleSTsNUgSssp8MbelrDC+nwSKa06gLhWk8yBtI0meon1w0qHwag3iUgkCADuW3tBFzsdt8bUnQt4lhhcEE9Rsdo/KT54o3tcDYsVuvwCoKqBCCh2LMLttsBPLpiPiFLxhNCo4iw2kb78zf64s/9H0pGlo0woLEyYsDB8Mnriqdr8w/ehXa2w07gnqfXrF8baFZz9WQrVgbM8SqK0UndV6BoE8zjMQ0suCN49sZjQ6NxbnYHfSJqeIESVG7fITsfMRtffAIK6iEhTpnqNhE+HcdPwk9MDUKyoneuFUkKulTOpr2BgbkgdDbE6KsHXDtBOqJMnePlYR0xxNu01tXEvExUAeo+l1JiVEEfENixFiSP+9keZ4eNFHvmcRElZMEgiZAMztPMmPPFzpZLvtNNnKgiWKWkmwP7PWNrHC6vkGo95oId1F9gSqsCLQdRIIvHLnidS1iqUO5XOEcFIbUytTUhlpnTdtJkkgEFoPXoTti08TL0cpXfUGOhkJAYRIIFibQW/7Yhy/GSyoGKFzFlliBAbQwAkXO8R05nAfarMt9zMaQGgELEGWkRAuI68+uBOTlUSfA9BXml7SmZfKjMQxIpqsIQOpBIY8gDEcth88M8v2bziBhRqgKwAJWoVkAyNv5364U8PzwpqQQSrEGp4ospBAAI3m8yflvJ1LjuXAMlp5aWgR5+EzjdetzCVvwudiWm00vr4fv/cYZHgX3dZzFZB+yklj6n+GNqVBQ9d6YOiqwYoTZL+G3O7eZE+uK8eIBnVtwpkgMBI2gWMHe8HlbDnJZsOPCYANxEE7R6c8Z6jq/WnK/yR09Bp9Mntgvx89v1H+Xkkk7kkmLC/kMG5cFmEiCxE/M7/ngPKYsvZrhYd1qVJ7tTNt2I5eQ6n+RyalSMIuUnY7WqqRpRcn2Ldkezvdk1VLM+kKk6ZUNGphAFwpMYZHMVdjRkSw+KSB+rNjNrehx6vFaYEAN/PrjUcZpEkQSRvYfxxUtXpkrRl/PgeHqdarLdNXI6mWRo1ZRCdJJmmDB5CdPl9RgLNcEyzAj7lTDaZE0gBJOkSQPU+WGo4vT6N7D+OM/pZOjew/jh1r6C4l8/wDRV0p/dEFXstw9hD5Mjr8QE3nZvngduxWTos5o0irrTdl0km5XSZkmZ2Aj9U78rMOKp+17f642HF0/a9v9cMvpGjZpz5xyTpT7ROP53hFU8Mz36OprLZYKukyYqAm0SYGDKfZ2pU4dw1LIwY1Kmu2hEcFjHUBtrfPHUzxlOjfT+OKV9oWdFVsvp1eHWb8/hsQD4h5G2LY62hWqrN3u3Y91vyNGkoVnNRWMPn3NlE4nkyOD5pvijPMgUDeG3xaOJ/ZjVzM1VrU172nSswaRpVBuP7OH32f5mnRypUqb1GPXcL1OLP8A0zT6N7D+OEevpUpvbKzu/nb9iaqhW6jjJXtZfA5LX+yPOd93neUGFxGpgYIINynnhj2E7J5nhr0VzGmHzqFCrTP/AIbNK09LEY6T/TVPo3t/rhPx/i1M1cj8Vs1Jt/wMxh19Jqo9rkv6yZvR5r7JzDtR2T4kc5m2p5dmpNUZqTQpszybKdUXO+GPA8vmcrkaxdKlFw6uAyxP9WGAkXFiPU46t/TNL9r2wHxLOZWqAlUFg1ouOjcj+yMJX18K8FTk1ZNP4f6LKNKdOW7a+5y/iGYfuq1EjwmrVix/UlhH/wAsjFNyxhZmxWCDY+AkbdII9sdm7PZmk1StVqk6lrMaZ20gqU2HOGO83Jw7filDdnkftAfvGL6Otp6a8Vm+fH6F2so1atS8ln4nDuIE0eHUADBR6rATsHLssR5f5jhVwTtOy+JySs6XkTZtUG83Bg7csdNydLL97me9Kd1LimWClTJBsGEGEn5Y5nx2jlimY7ttJFYBQqqA66jBOkRYE7Wxvo63qtxs/evaTV6SNKaccpRX5XGPC+0dUJ4dBLHSVBhh6BvCZ6j6GMOM/wAdUAfodbgeFw8j5kfzucJsvTyKMZIKshZl2gFgwUkGQQJHpiF0ypFWo8N4FdFuolkjSGVhsdMb7Ys6iqPMX8MmLobYlkaovdhqolQoPhgMZvANxGwwo7R8JbMRUog6gJ7tjPtazdZt8sTkLUylNVb9IiISrH9UA+RB+WLHQeaKCKOpFDTADkxclrHTAjb9YHkMSFRxV++exQ12OdpQcWdIYWI6H0xmLBm+N5QsS4BY/FoBInoWUXOMxrVWo19RlWC2ZTKsaJV1VT3pBIYFSNNNpQE/iG3K/kcDrCG1QN44Jm0z4hAETEYa1qtJCKNSWkrysbaS+46Dy89sa5/K0QfBTfuXUaXiwIMNp3tubztECxxhmk1dGls8pZYAHuzEiYe177tv15dMLKeTDMyVHLllb4QNJ2AWTBIBhuhAvONszxLuF8GkrDfE0eK40j9raB7A4QcI493tUFqZUCFWVOkOT4jqkKDaPc2tihXlmKFcr4G9HJ0pbvAHdSFAsDB/WEHqTc4H4zw2o+VqqGL6VDKttRCwReZmCbczIvGGNY6arOvhfT8DDmSxknYghRYSN98D/eE1qzlQRHiMKsSLvcBon5e95BJNN5FjLa7oovZhe8o5kLlu9IDFa0QKR0kqWdmVEAIkz0NjgnI5OhW4UQVpvmlZiGLqjKGYRJZhYgEid+Xkw7fdpYAp5eAKgcVfCQ2sQvWZgneYm2KIuYcAgktaINxZdIkcwoAidonHUg21dBctzvLISuepjLd0EHe94jB7eHSHVlJ3IbUD0tgrg2ceoXYwW1EkC2+EHcYb8O7NZmopdFdEAnUwInoFAEuTsIG+DKEX9ZFlLUVaX/XJr3MvXA+LoGErf9qCPbbEvbbttmMsaIoOqlwxYFQRHhCwP+rHMFWpr0u704mS2oRabje8Riw5LK5U1Fdq61kCkN3zlGB0HZI1EBojSW3PTFE9Jp5r1oJ/ghpauvN3lNv3smP2jcSYwKqCf+GgHuwgYKyHbrPITUrV6boA2pAKeokWUeETcmx2gHFf4lRywWaBqzZZqaO7JF2IIaSCCIEfnjXKtl2YqKTBdbaahBqEAqQFKAgGG8U+QEG+EWi0y/8AOP8Aigdep95lmzfbTNBjo4krbEAUB0kiRTIifM4vHZ3jVTMaqorE02A0rAGmGZdoDX0zfHGeKZqlUOpQVfUxJChQwLEg6RZTpMQABbnOGvAMvWNQrQp5xw1opFoJE6dTJAIE9Rv7laTTRz0o/wCK/YR1aj+0/idq+8P+M4EbMt/vG9zjndDgHEaisP6PzjNyLvWTcbnUYa/IHEX+zbib3OSCTu1Ssgj5g1PyGLFRodqS+CF6lT7z+J0ynxKko/S19Ij8YBnzk4rXGO0mW1LOYRrHZtUe0xis0vsqzU+OtkqR6NXBPss4a5X7HKjRqztOeYp0atQe4UTgyo0mtqSXuRfp9TUo1FUWWvPw8jLh/a/Jql64Ak28X5ATiDtJx5K9Bky1RjU8LizKCq/pD420iIAm9gfTDLhn2LUhPe1a1YHbTQFKPV6gP8jDCj9l+QoAioz9f02Zp04sAR4FaAefzwVGMY7UhatWVWbnJ5buck7QZiqERmq6WqM5ZUdmBIYwZ1kRDcrX8sWHL9sKTjJqEcd0wlnYDURRdIF9yWmTjoTcN4MoVGOWOkkiGqVoJBn+r09SceZbMcIo2pZdSYDDu8rfeAf0rNf54XqRiuxW7s5b2q4wtSp3yEf1VMIpkghtReRtIDX6ets7N9qayUyqZVq7SfEswPCFAChDEKo58sddPaNIHc5F2vbV3dIbXPgpz7XxtT4/nmA7vLKsxY1K1Qef6yiPS+Iq8COLKBk8xxVmKpw6oeYY06qqecSyi8jy9r4m4x2S4lm1ValCnSAP++VZBCyL6iII36TYc74lHiLkl2y1O1v0KGL7+JixtiehksxcVM7UvH9UqpHWIA3+eIpu1op/z3jybm903dnMMx9lfEHCohoaQOVfUb22VekDbljT/ZZnR/X5rKUBz1sVP1QD646m3CKRjXUr1f8AmVWIPzUsRiahkKCGadCmp6hbn1OHUp+PmI1E4vx7sjlsqneHPisWbSUpUzBmZPeBmED64D4eKILAJXqCIExo8IGm1QAKCfmQNsd+es/6ugekD6YDq5OsbxQHPxqR9Tc+mHSbWRfccpyyq3hbL0oIWe8dYnTfSFBHxGbEbYIzGTolYC9zIgrT0hW6zBJYX2b2x0Q0WX41ybdRBX/EQfyxGqMdsrkj5hwPqaZwyVgPJypuCUuTW8yB9NOMx1McNpj/AMnlfSokfVMZizqy8idOIpFRmKuQeZYBTHhJJkAEtE7dJvjbPrRAarWAp07q6Um8LxOljM7gXO4tioZjjuWqnRmcy2iZmiD/AIu8Zx9Mado6vCBSH3etWq1DEqyiI820LFsc+FKa5L/Utzf8AelSpO9RUamELgQ9VCipqlUGlm1ElbneHi1zh5leFVe77oVKNMGWKgszCbADSsICVuBqtMsxMmjUs5SWO7yreI+AywDGfY4eZzOZgoKa8MpKWBJYqH1Fd2+friyWnTfK/nwEWzumWPP0VCBTm6SODYCACOZh3BB8oYW2EwFDcDVwA2aBAuFpUpkm50hGck35A/IY87E5PO1X7yn3OXCtAlIBPSI/fi85vs/njTGrOpoZpqgKqleuhmP8ML6Ol3+X9jJw+78/6OfnsBnapPdU2CDY1g6Ei8HSaQItuDiWh2MrZZXWq9FNawWNHvIHPSzOIB2PpiwcYzmXWolJ+J5mos6XC1QQLWB7tfLrhF2uo8L0xTzNepUGy6XI+RLgKL+eLYxti4G4+AMdmcvRPjz4E3BTQh9DLEHzxtw/IZZqy93xCurfrVCxcxIMBlCkSBEzzwK9HJhJGVfVp8QZ1ADdV0ljFjMjE/Z7tt9wps9GjRLMYKSSbTeYH098Nj3i7i0t2a4dWYrVqZvMECzJTzDESSbkyNzhdwfgGUDuKeRzOYCxLOEBKqsWVxZudt8eVO3VSqxqDMVP0ay4oqEGkEnV49Wrl9caf7QLvUY1mZh4YcKCfCBqFPTDBTef3Wq3Lj+fMfcPeFcHUKT/AEbRKv46YNUU2Okyv9XbvBzBjFx4bwAUkVqlPh61Ct3dNTEcg06Zj92KBw3iNSumulkkAMmatQmTBMixMkXk9TjOEUMzWdizhbnwUgNK/FK6iLnliqVZL7Ic+TpIeil/vWXXzoZdfz8eIRx/LOXVc3mqjIQG06UiRP4E5XxTst2CrsolqxKklSzsFkmZIFx8RH7ueGOW+zemJLQJ31VCZtHiAJm3rg9So+Iksu4z4l2myNKO9LEkbVsy8mP2AWk/IYUVe3GUBHdZagSRIPdM89IbSNXvyw0y3YjJ0oiJE7LJvvDGDvf54YUeF0FXTpLD9r22HLywbVWTBVqPbfPuGNOlToiCEGgA6rAEgzAvMbnyxn9KcWrRFQix1QLzAuoVVkbn1xZGyxX+qFFempGMbc9fl0wJWzefGz5cDrLD/wDH9+IqNR8yJdeBOvZrP1XL1Ktcq0EozQtrbuxI25b742X7OV163rljeA76hB3GlBBBgWP4Qd8HVM1nDZzQ9HJ+jRhTxHh1aCWWh1kk/nqGGjp492Tex3R7N5anZm3Fxtf1Mxvg7LZPLIICI8c2Mn6Rjm2ZyakzUdBbZagI9IUx74G00P1DJ2vqI/JRi2OnguELvZ1qpnVUeFaY9BP5E4VZ3tBo3BI8if4Y5vl+HJUJUGkW5Aq5P0bEmb4KFFzlJH6geG9VFSVPzAxaqaQrkXE9rwdqVT2b9ynGq9rQbmg8ddVv8oxz2rldLXoI4PwxUIX1G5/6sYazKpHdMF5ikfzZDJ/vTizZEXczpL9oQV1BXUdYU/TVqPoMDHtGRfVVI6mmij3JJI9jjmi16g/qxXXp4j+4Y3Nav+PMz5ScTYgbi/P2yqKZDoAPwrB/xAn64yn2yrMYXTUPWVB9RMnFMoVa53zNZTyV6Yj/AKi1sGDvnWDVpuB+JGn6CMDaHcWte1df8KT0am8f4TiZ+2YjxhJ/5bL/AJ5xSEo1tlqUhzKq9QH2IjC/O1awHiJMftqy4mxE3MvVftFTmW0yf2VP17vGY5lVztUnY+jiPpjMDaS4xynE6WTrq9KiSWA0h0F7xYHzthzxLtQWr0q9TLUzUUQw1CGE6YMAjf6YpFJqubqkll1hdydIgefXE+a4RmFQuxfQOYBG1wTty54zuSTtcORxxnjXeN4Fp0aJayKJC7SRq2meQxBmOOEKEGZqGIKgEAXiRKiZj+eeE/A+EjMMP0lMGYHeOFE8gSfl9cM37C5xVJHdPH4ain1B5YmXi4LMccMzlDSsLWqM1ymt4LAAkmTHn0tGEnHq1RfipaLmxid/KxHQ9Bhxkez1WmEZcxRSpYtTYo8GQd0J5jDriuWy1SGzFBqzgRNKoEBA2BHeEn26YVUql88EwUc5HMGl3ilQFklVbxzzJAH83xvw7JGstWq7lyAYuC0+u7ETYfww6Gcy1NwtHJmmP26tVv8AIywPXDIZjLBdS06aNzCVJB+QeqTizoytyS6KTT4ZVc/A9zJ1eER1JaB5b4YUezNeqR4UCxEhpEDkTyw2zHFjstOn/eAP1/1xtl0UDVUqMs/q0gCPXVi1URbiql2dampDVaImxIrJMdI1fuxNRydNAA1UMBYKxUoB0kKZ2w6/pimBCV64HTuqQH0M4EqcVJNq5/vLH1WSMFU14JcLpcWrU1VKL0FQWAIQgCZtKzz2w1btFxRVlc3l4PJVpif8AnFVqcSqkwakjzYkH3xIuU1ie8og9NafWak4O1LsG41zPHM65/SZxaf9jwn6AA++Nk4tmjtxJj/dJ+izit1W0NBp0ifmzD/PGDPvFWP/AGemP2kQj998GxLjXMcazCCfv4c/hKNPsy4Bq9pa5/8AMT8qYH5YXkEGWGr+0hge5j6Ykp55V+EBSfwKf/XH0xNpLhj8WqVV0itULDkVqE/4Sw+mBq9WtHMnzpMPrz9se0FqM0q/dn8TnQPe5OJnzwpnx1mrn8KiEP8AffxewwbAuCBj/wC8oUm82RwfUqQcbrwepU8VPLpp6zCfPVUb9+Jm7VFf6rLUKR/F46je9Rio9AMDv2lzLGWrH0tHytiZJc07o0z/AFSseqP4fUhSD6HHlLiiKb0kLebFvZZg+oOD6HHc49hmAP8AmF4/wgj6YkHHa6nSTkmP4mDn6gg/TEuyAVXitRlMsVHJJ0L/ANCwv0xtlu0tSkNMLqOw0EN6Qt8Mn4hWYS2ZyQ/ZSrXU+gBAHrOFr8erLcV/QBXHu8sfUYnJOCepxbNuB+i0ibnuZv8APDOjTJGpu7qGLk0yvu2rCul2xzSDUDSj/lUr/OFBwSvbnOPK6KbfJXB9AtQflgOLJdErNRJLGnSU+WYUH0AOMy1Sq4mhXqAj9W5X5BpjAr8XzpBlwV/3bik3+Fpf3wsHaKvQJhKQPU0E/Mrg2Jcf1uJ5xPjXUf7J1f4WGPaWZruCfuiOf7RVv+mDhDX7b16kCp3TgcjTt9GGNsv2qb9XL05HOG/c4IHqcB38BVg7O8SpMTTq5Vkab6Kuk/IgqLYHzdPLA2oVgY/GpX/qFScMF7eyumrRUgbd2zr9ZJ+uBm7RZJzehXBPSqWA+XePA9sLkOD3K5bLssmkZ8qxEehfHmGOSymUqrrC1hJP9YFLe6iCMZiZBdE+R7FUaTScvVrEbEVVU9N9XptiwLWzKqUoZKr/AHszSOPMZivHgYT1V4vJ0USnyqUZ95BOBquQ4nU/rqRY/tGi/wCbjHuMw24m0UZqlmqJ8SIg/wCTQJ/f+eIu9oPdqlcP/wAOjRQe6ss4zGYujlFbwyTuqa+JhVcctaKf/wB+CKWaUiVo0I6tlxP/ANw4zGYFyWBTnEDSRTYjkoan/k/jgmjx6iSNdOP/AI1U/mrY9xmDa5L2F3Fc/TqRoULH7bN+aDAlN1Igz9P/AE4zGYNgXHGQ7OiuJpyf7wB+qDB9Ls1XQxT8J6Gp/BYxmMxU5NMdJEmbo5umsVEqtPNcwv71wtzHA6oHe1QKKdXbW3/05n6YzGYaDuCQqzGbor8DVXb8U6F9AdRPriD787DxVQP7gP1jHmMw3Ip4K5/4bfOmP4DGr1JNgo/sggfnjMZiWJc1qkCAUA+R395wZk62ViGRif2gxHulVfyxmMwOQhOVyWWqPFMpP4SKoHvrJ+uGY7N1BcZSkV6hiV9mqBvY4zGYWTsNHIJneHKvxZamp5lWqW9O9YY2yPZkuutaiAb/AAk/ms4zGYG52JZA75cVARTr0jBIIQVEM85BpAH3x49FQy0mzCeLoKpP+VRjzGYYAXlvuLP3JzVfVtBQskjpzGHtHsdRJ1GqVHI9yP8A+jT6jGYzCSwOiv8AG+CUaZIXN02nk2WIb0ZQMKkyyr4Nb3/DH01A/mMZjMRAYK+WpAkNWqL86at7xUxmQyVGpUVNbuNyyqFMc/i5/wAcZjMOhHgt9Z6NKEDOAAIkfwOMxmMwWxD/2Q=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12" descr="Photograph of a Type AMP800 diesel multiple unit, the type of train involved in the accide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17383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18" descr="data:image/jpeg;base64,/9j/4AAQSkZJRgABAQAAAQABAAD/2wCEAAkGBxQTEhUUExQVFRUXFxcXGBgYFxcaGBccFxwXFxwYGB0dHyggHBwlHBQXITEhJSkrLi8uFx8zODMsNygtLisBCgoKDg0OGhAQGywkHCQsLCwsLCwsLCwsLCwsLCwsLCwsLCwsLCwsLCwsLCwsLCwsLCwsLCwsLCwsLCwsLCwsLP/AABEIANIA8AMBEQACEQEDEQH/xAAbAAABBQEBAAAAAAAAAAAAAAACAQMEBQYAB//EAFAQAAEDAgMDCAUGCQoEBwAAAAECAxEABBIhMQVBUQYTImFxgZGhMpKxwdEUFSNCUlMHM2JygtLT4fAWJEVUVWOTorLCF3ODlDRDRJWj4vH/xAAaAQADAQEBAQAAAAAAAAAAAAAAAQIDBAUG/8QAPREAAgECBAMEBwUHBQEBAAAAAAECAxEEEiExE0FRBWGRoRQiMlJxgdEVQrHB8CMzYpKT0uFDU4Ki8eI0/9oADAMBAAIRAxEAPwC8SqvdaPGGnNqNInE4kYdcxI/iazlJLdlRTfIj3/KJptBUFBaoBCQfSnSs514RV7lxpSk7WKhnl+cgWgdc8R7orl9LfQ6PRu8bXy6dIMNoBgxrlwPXlSeLl0H6MupDXywulfWQkaZJ86l4qZXo8EVlxtFxagpayo5CZzgZx51hKc5e0zRU4pWSLXk5yoVblWIFxJmEzoSZma0p1pQ+BnUoqWqPRdm7XZum1m3UOcSn0VDQxlI4TXTGu3sZOklueZvPF59xDpCF4oJmEYkgjPrmuZyc28xsoqKViE8kYJBjVJAOuc51D0NEBZOqQvEmcW4jcZqVJp3QSSasxy2uSCtUnESToDizJINGdp3DKrJDqW1raUuMcFIMySnERAT1dXXVZnJagopMa2kWsuY5xMp6QWRr+TG7tqNAjfmRGVZdVJ7lAOKgZZTuoSuAC1DjuqhkYpCfDOmA60rEfdvoAUGZEGDSEBcNxB3aGhDHDwyFADbSjJ4jqoANByHbv76BDoz86QDT5zmMtD8aYyOqI9k0wAD2RkxTANC+rvpCN/yg27gSAyQpSp6QzCYyz4V6devkXq7nn0aOZ+tsYdxcklRlRzJ4/GvMbu7s70rKyEE6gzu8KQxCvhuoA5CjxzmaLASG1cQdaTQCOJkZbjuoQCNDjkZypgSrW9caVibUpCuKctdaE2ndCaT3LFPKBc84UoxEgLGEBKwOPWePXV8V32IdNbEdwF9alssLIUcktoWoDLQQOo+NY1KkU9Wl8y4xdrFhaclL1Xo2zoH5QCP9RBrnli6Ed5L8TThy6Etr8HN+dzaZ1xOD/bNQ+0aC6+BXCkSH+Q91bI51x9ptKMMqQVqUMxBAgTBIPdUx7RhKVoplRw7k7Dmzfweuvth1N02QsnMoUCYJBJz3xUy7ThFtOLv8UOWHcXYg7O5Em4W421cIxNk4gpCgMlFMa9U1dTHqCTcXr8BvDNK9yPtDkQ42+lhT7ZcWE82IVhViJSJVGUEcDRHtBSjmUXbnsOOGbV7oe/4a3yTJS0uNMLg94FH2nQfN+Bk6Uitu+Rt+jETbOEfk4Vz6pJito42g/vITpy6FK5s9xv8AGtON7umhSSD+kBW8Zxls0S0xpt+BBzqmJiB8aHPOfGnYAZJ3wdfCkgEYQcjnTAkPZZGONJCGiTqT8aYxcY3b8qAE35iRu9lITAcCTqM6YCJGWsR7qQx9LpzBOsk9/EU7isAFZ0gFay1HXTGMKBxZb6OQE5vIfxnUsQCnSKLAOhRIiKLLcCTsvZrry8DKFOKGeQyH5x0A7SKmdSMIuUnZDSb0Rtdmfg1KoVdPBAH1G8z3qIgdwPbXj1u2IrSmr97OmGGk9zVWuztnW4AS2ySN6hziu2TJmvLqY+rPeT/A7IYKT2iSXuVLKBAxdiUR7YrDiOR0LAz5ogu8tmxohw9pSPfTSkx+iW3aIq+XPBnxX+6tFh6jJ4MOciHf8ry6hTamUFCwUkYlaHu1rSnh60JKUd0HCpe8BacrlNIS2hpsJSAkCVaCnPC1Zycnuw4dJcxq05S80464hlsLdIKzKsyMu7ee0mqlQrzjGMtlsHCormK/ylC3m3lsILjQUEHEoelxG+N3CTQqVeMHBbMTo0nrmLNvl1xZHcv91YejVFyHwIcpEprlw3vbWOwpPvFQ6c0P0W+zRLb5X26sjjHamfZNT6yJeCn3Ee5stmXHptMSd4TzavEQa3p46tDaTMp4Ga3iZzaX4L21AqtXyN4S5Ch2Bac47Qa9Kl2z/uR+a+hxzwzRiNs7FftnAl9vDqEqyKFfmqGvZrXr0cRTrK8Hc5pQcdynV0TGYzmtxbiqClZxkKNAHGLYqzjsmpvYQ8iwJOkQZjxozLkFxH7cpSdD2H2UKV2BCQVA6CJ8KobFebP8e2hAEZmN9IQiHCMjvp2Cw63OfhQApc4DSkA2HSY3AUxmk5Pckbu8P0beBAyLjgKU92Uq7hSFc9D2V+Da2ZhVytTygJgdFsRrpmdwzPdUVXGlB1JvRDjFykormdtvbwYCWLVpIJ9FCUwEjSSBqa+YzTx0nUqPLTXL9froevChGikkryZ5ltjlfdLcUlKz0CQSYIJBgwNAK9aj2Vh1G7V7mM8dUi7QsvkVK+Ut398R2Jb/AFa3+zcKvuLz+pm8fiH99+X0JbG2bwDGVBY3pUhMHq6IB8KmXZ2Feijb4NjjjMQtc1/ikb/YoZu7bnW28CyFphSicKxlxzEweyvm8TGeExGSTutH8j06VTjU8y3/ADKpmyRzLQBXjceaZcCycbSxPOgHUYoy3QQRrXpSrT4sm0rRi5Rts19267v/AE41H1Eru7aT6rqDtttu2LrWJRJt0lskEnEXHN4EDLCJO4CjC1KmJjGpZL1nfw/Wg61qTcbvbTxHEJAUXoy+UPtYD6AQ2hzDA44m5nrNEnf9j/DGV+d3JX16dwk2vX72rcrJDJt+bwpJKsYs3CTqC44UuAcEHo9HdWiqcTNK1rcReCVvn3i1hZX3yvx3LnlPZsobQfxaS6hK1JkEJMzx9leb2bXq1JyXtPK7J7XOvFJRintqUzaAW0q1BtLxxKt6ubUjmlq/Kwnz0r0pytJr+OCfzvdfA5VJuO/3ZeVrMm2GzErfKVrUkwhxKPqONFCQqPyg5MmZEjcRXLia+WjeMU1dpvmpXflY1pRbqavXR25NW+ofKe6t7RIASpbq/RQFZQPrKMGBuyzPjXP2fhamLbbdorn9DbEYpUNErsxz/K26SR0Gkj81Z8ZVXtLsjDNc/E4n2nXXRfI5nlxdDMBsdaQsf7qPsbDcr+IPtOs90n8jXbA5bi5Qpq6bDjZhKwc4nQg7xlrkRFcFfAVMNLPRl8DSM6WIVrWfkUPLbYXyVSC2cbDklJOZBH1Cd5g5HeJ4V6nZ+OWJg76SW/1PPr0HSkZ3NMATnnluFeiYDouZEzBGXWe2lYB4vlf1jH8a0rWAFTRO+RGXVvouIjrUNR2n2eymAyleoOW7WmBzmW/fSQAtGSdeumA+HM4Hb7t9IDRclOST1+rofRtpIxOEGB+SB9ZW+KV+gHreweQ9naQQgOODPnHIUqRvAOSe6rSEaFy9QneK0VOT2RLqRR5vt/lmpy4LKUwgZzvMEiJGUamvK7WoznScOSd/jpr5noYCcFJS5v6k+1s0kF1OErIzkiYHA18hebtTb0T2Pac4xd7fM8PUFgqlKxJP1TvNfextZHzjvdjSm1EzhV4GndCsWDV50YOKeEVNle5alpY9G/B9aOmwkJUlS1ulJKSYkwlUbxlNfKdsNPGK6uklc9XBSSotXs9R9WwbteJ1aEB0KYWlKSooUpnECVHCIxhcaGAka01iaELU4qWS0k21qlK34WFklK8m1m0t8vqFfbEunUulSEpW5b83AKiEqC1qAkpzAChnGu6ppYihSyxjdqMr7d31KnF1LttXatv3g/yff5wowjmOedfxdLGS4lScGGIyKycU91U8bSy51fPlUbW00d73Fwnmy3WW7d79VsRVbBvFJlTacaE2yEDEqFhhZWVk4ejiyygxFbRxeHjJpXtLM3ptmVrd9iHSm1dtXVlvvbmWt/a3LjTZDA51LqVlGM4YST9fBwj6tefh3QpVZLM8ri1e2uvcdNWUpwT0une1/wAyrd5O3QQClCVLUi5bWmVBKPlKkqlJw9IJwxECequ5Y6hOVpXSTi07avLffpc53Rko6NXaa32uTzsq5U60CgBtlQUlwYsZSEYS2UxvMkmYgDKubj0FTm43zTVnG2l73zX+BraTnFNqy535W2MPyzuMN+5ikQlCc90Cff5173ZMLYSPzOHGyTrt/Azm0Lsr3z116MYqOxyTk5O7GGX4GudUSjefgv2VzzdyVJlKihMnIDCFHI8Rirwe2a06cqbg9VdnoYHJaWY0HKiyR8iUytZwpwkLiYKTqB2EjsNeZ2dXl6YpRW99PkduLpRnR10tbU8zQkhwonEMwCNDGUjqyr7GLvFO1jwpKzaGQmTrHYD7hTJJjFsCMldxpNiJAcwghWcSI99Q1fYAXLRBjCfHs0oTfMCA6E5jITv31YAfJzi9LKmMLm1QZHuodhChYECQJ3kTrxpWA9gtOV7FtbtssBSghKRkIknNRJO8ma3hGnFamUnO+hmNscq1uuocxlGCYCTOSgJB3aie6oqOEmnbYum5xTj1KS72st9ZC1rVABHTUOJJhJAgR3UpVWwjBIp7p9KNSpQPBSs++s9WaqyJFtyveabDTKUIbTMCMWpJOap3k1xVOzqNSfEqayOmOLnCOWOiIKNuODck9orqdJNGKqMc/lAv7CPP41PBXVlcZ9EcNvK+wPWV8afBXUON3Fmxy6fSAkJRAEDWuKfZVGcnJt3ZusfNK1kPD8IL/wBhHiqs/sah1ZX2hP3UL/xCe+7R6y6X2LR95j+0Je6hR+EJ77CfWVSfYtH3mP7Rl7qFT+EF7e2PXVTfY1L3mL7Rl7qC/wCITv3Y9dXwqfsWn7zH9pP3UcfwiO/dj11fCj7Fp+8w+0X7qOP4Qnfu/wDOqn9i0/eYfaL91FZdcpVOKKlIMnXp/urupYThwUYvbuOeeJzO7Qx8+f3Z9b91acF9fIjjLp5gHbf92fW/dT4feHFXQtNmctSynDzIImT0zP8AGVcOJ7MhiJZpSOiljXTVkhu85Qh9SyFOoKxHNqUFNZdRyFa4fCKjGKsnbnbUzq1+I27vXlyKuxeJUYUEyCMk8dYG7ur0DkOU2U5QQTvOQI8aQAtKIOoPZJoAmPOE4dwHn20krCQSngIgAK3n4VNgIe02kqlQUBAEjj2U1cYangCE5ddMQCnZoAitmVpAIzUBJMDM7yd1MZqVtWqfxt5jP2WUKX3YlQkf/lRdsdhy02na40IatlKxnDzjy5KZIGIJT0ZzBzppO+oPYt0tJF69hkYWWCIOvScBBnUHhWzWpjfQw9+BzgSNyiPbWaNuRXuM5mOJ9tFgALRosAnNmiwC80aLAdzRosB3NGiwBcwaQC8waAHeZkCqQhCyeFMQnyfqpWGOptjwoDQe+Snh7KLBmG1Wp4eynsGjG/kRO6luGwi7FQosFwUIwnPXpewj31Iyz2BbhdwykjEguImOBOnfWkFeSTJm7RbNYjZLPOAc2EnmL1wxlJQtIQqOoT3GtXSjt3Mw4kvNGPUMSRAiczlXMdA8WoGhmlcAkpBAmaXwEI5CSMhnuOtC1GVrrcEKgkRVoAkpEZUARVAYsuNA0SkI07R7qAJmyvxzP/MR/qbpiextWk/ztwx6TCD4OK+Navf5GK2MRfp/nJH94R/qrDmbvYilMqV1KPtqhAZb6EN3By4GmTqKCngrxHwoAkJtgROflSGNLawmKGNCpTNJCD5sbyfKnYVxYjjQMNtM0xWHHG4NFwJFs3JihBJjzrVMkZW3nQNMdbZ3nTOhiuItAk9lAFO+Jn9KoNCdyYZKblmZH0qOw5+dXS9tGdT2GbdKhz2Z/wDR3Q/zJrpe/wAjmW3zRhC2sGMQyGcbhXEdgIvynSTESfhRluA09dlRlJ07jnTSANpwlQmkMBu5EUWEFIVlIEb6BEf5KqZGk60DJaSMshu/j2Uxj9iYcbO7Gg+CkHu0piZs8YF3qM2Y14OJy860b1MlsYy/E3Kju57XtxR7Kx5m33SGVALc7T7aoSGFmhDYSnJ8APCiwkGy4BM9VAMe+WDgaVgGFLJMmgoQGgQ4lwRnTTBofaRNAtiQluKdhXCUmc6GguGyvDpTsJiFW+gDlnrnKkAKVE5Gi4WQ6mM89xpiKcGM+32CoLLPYLv0rayJKVpIg8JJy31cHlkmTNXi0X1ntUFZK99tcpEDicXu1rZSunfoYuNvFGVbcjOYrlOgNt9BgFIHWOPXSswsNDZ4GaiMOsg0ZgLFthH1Y9FUcdDU3YGfuG8KorQBsLgyaBkq2dVlOlAiXGndSQxxGo7PhTERbp9wE5kgiASSYHAZ5aUw0HrME4YBUcbWQBJnCsRA31m2k7vvK3jYftdmFT8Oh1pCiZXzLiinfOGJO7xp8WD1TXihZJLkXX8lrX+0PGzuB8aM66+Yry6DS+SjO6/bPbb3I/20Z1+mF30BTyTR/XWB2tXP7OjOv0x3fQl2/IQqGJF0wpIzJ5u5CctxJbA86blYV30FHJ9kKwruLGN5Sm8MdkGCfKpzD16BOcnrX6r7HWSu5T4AsGO8mjMDv0I7nJy3/rLQ7HVH22wp5gv3Mj2Fo0l1aOcawiIU4pyFdaShI8wKeYT+BZN2jW96y9a5ouTfuHG2baIW5ba5FJuAB1EEZ9sik5P9WGvgONbNtlHCLi1HWovp17SQO808/X8ha8kJd8kubAK7llKToopewmdIUEYT401PoK0lyIvzG1/Xrbwe/Z0Zx2fQbVsZoZ/Lbc9UPZ//AB0swa9CRtO6aW06EqCVQCOic4zKRAME159CjVhNOT015lv4GYYa6JkfVXHblHsNd0ntbqOPP4DWLIgGDGXbuzqyQWdoOKKQSqEjCekoyN4VJjMgZcaYWAQyvInPjS0AckTGGI/jOkA4puRnrJouA/aEAKiPRUT4bqUgKJaiczM9dMZqOQbCFqeC2w5CUmCJgCZOnYKuG5nUvyKZLyVuREIKvATl5VJdi+TZtfbV66fjU3ANNi2frK8UGe3p0XYxLiwQEKIW5kk7k7uvHQmwKuzATC5KQkIOUzKc0wJ1zPnUyipXTKTy6o01vytUIwlWmZOZHdOcd015s+xcNLa52R7Rqrexavconm04lKERKTBAVlIwknOa8hdmwnW4cE9Hrrsem8RGNPPK3cW3JBVy7aodW70nFLX0go5EhKQkAgAQmY66O1Y0IVFSgrZVy7+pzYOd4uU1e7Ls2i1CFuE6ejjR5hU15cZ5Hmhv36nTJxkrW0JCGjxVIA1UomO0mrqV6tV+u7kKMYLQcRbkTGU5nNWfnWfrDck9w8CuJ8afrE3iFC+NVmmT6o2WVa4j41HrF5o2tY7m1/aNHrBmh0OwL4nxNHrBeICrcziznjiV550XkilJWt+SBUwrOCpJIglK1g+2tqWJqUvY+fR/IicYT3/IaeS8AAhXUcalHzrLNdts1hwuaIVwq8Ho4D+kffTjl5tmv7DoVStrXskYDPYoec1vCnQb9aTSJlFfdiUnKJ+9cZUhY6CikZEySVDCPS4xXsYCGEjWXDk3LW3gefiuLw3mikjBusQYgE6ZZg9nGvoDyQnbfDuKZ4gifGgBWniBx6qGhCKeI4UAGXgRQMUOwO0R3UMSK99vqinuMe2VtRxguc2QMaMKspy/g0J2BpMiWqiFJjiPbSbGapVurWKzzIYLduqDocj/AB5UOSEDc2pSlWXHTu+NCkmMr7dkvIKUDPChYE6kCI7wT5VTnGOrGouWiGmEOpOHmljUqJQoQBqSTkABNVxIcmvEWSXQ0bSEOsNo5xRnAlZIzSEZ82kfVGh68ia8uUqkK85WVktLc+9952xjGVGKvrfXu7j0TZ+00IQhKIShKQlIjQDIZ18xWU5Tcpbvc9OFKOWyLq1u0L3isU+pnOnKOqJamsp4Z1dkY5uRIS2n7SB2qFdUMPm+8l8ZIycpdH4BhpP20esK09EXKcf5ic8uj8Di0j7aPWFV6F/FHxFnl0fgNupb+9QP0h8KiWFUfvx8f8FRnP3WM82j79HrI+FL0W6upx8S+JL3H5jgLf3jfrCs+CveXiK8+j8BYR9pHrCjg9GvFBeXR+AkI4j1hUOH6uGaX6QK0JIyPsqHFFKUkxtTMZ1ORFqdyj2g62pzCn0gAVCTAndSqxUUpRO2he1pGc5V/RslwT0FNq1P1VJPGvQ7Iqv0mK+P4GOPiuC/keYKuSJCZGcE+OXV76+xPnx9p5aVBteKCQClWfpRmOvOQaQxtKOvKpJBJy6JypgN3JOUChDQQUQNaBG7vuSDbqVO25UIEuNTKm/zZEqRw3ilK6FczSthRxzHCpVUdxhnY6g4giMjnl7oPsNUpoLlmhKkiCkZdo9hFGZMLMMOxvUO8f7gT50ZIvkF2DdP/RrzPok5pG+N4VHlU8OO6HmZX8mfTH5iPZXPi/3T+Z1Yb94jabXVFk/O9pY9YEDzNfMYRXxUPie3iP3EvgR9qbEQyhDjZWrCEhSciClOUgATImeyeqvRodpcWbpyVm76359Dlng3BZ09FbTu6i2lwAADoRke3TurgrpubZ1wXqoks3q0nI1zOCaLd4mttbxRRrurkba0IdON72MZyoYSt+VMNuHCnpKvzbnswA+e+vouzJSVBes1q/uZvM8zFr9o9POxAtrFnEJtbfXftcny39lepnlbeT/4Jfkcttf8saubO3Klfzez1Ou1F+wadlS6kraOX9NMbim+XiNfILf7iw79puGo4tTrP+mgyru8R1dlb4EjmbDU/wBIODz30uLUvvP+misqty8Rn5Db/cWPdtNyq4tT3p/00TkXd4kiys2grK3ttDptNSvInzqZTm17Uv6ZUYpP/wChpFgj+qt/o7W+KqbqS99/0hfL/saPkewG3FkNFuUjP5Ym4nPgCSntrye1Zt04+tfX3HE7cGrt6edzVX12rCYOdeKpNvU7YUlcxj20zblTmHEZSiOtSgB5nzr1MLhoYlqnJ2WrIxNR0ouUV0RYpPy60OMc3jGUCSBkQcz7qi9LBYi8btx+FhOFStSSeikeV3iAha0KE4TBIyJw5TPZ7q+wpyzxUlzVzwZxyyceg0pyDiPpE5DQDs100GdWQGXtJ30rAABFAHNucR1U7ANrXAganLs7KAPSrW7KVBQJSpOYI9/EdVaWuQTLltD8rTDb2qgTCF7yUcD+T4Vz1KT+6FyG5sp4JKlNqgDEFYThgCZPVXOk8yVgM8m6z7euPJXxrqcSrjoeGU+cp+KanLYdxu5aBSrI6HcCNDvSY8aLjK7kyemPzEe+ufGfupfM6cM/2iN1t3ZilWQzguEBKd5CQp066SGz4ivA7Pjlr55bJfjoeli6l4ZIllybs7wupU822lkSR0hj6pABB68xWWKpYaH7uTcvIPS6sllkkkS7jYrYXzBhKVEm3VwOqme0ap4pkfVrOblVjxY+0va7+j/J9/xJo13S9V7Gd2ps1xlQCxvyO41EJrU75SU1eJo7A/Rjsrhn7TKMvyifQH4U5boOFOTlk68rfnjTlHVur6PsuLdBb89pJeR5GNf7X/BCbvkSAH7Q5jTZb8+JECvRlF22f86OSL1/wA9fpkjnrfU/0W8T476zUHbZ/wA6Kb13XgwPnEffsf8AtTtHDfuv+ogv3rwHV7Q6CTz7Op/ox32RIqcjv7L/AJ0NvTdeAx84DfcW/fst74VXDfuy/qInMuq8GO2t4gq/HWxyP9GvJ8yKUoSttL+dFxeu68CN8pa+8sT27OuBVKM/4/54kXXd4MvuRy2y6vAbYnDnzNs6ydfrFeSh1CvK7WzcON82/OSfLuO7A2zO1tuSNNtFRw5ZmvDitT04DmzuTrbjS+dTPOQciRhwwQQeM5z1V2UazptSjutjixVS7ycuZS7RtX2TzVugKbQlIUoEKWgaEkZDEEgHDr1RXbRoUav7WvK0m3ZbJ/4JeLlGKhBct+h5xyg2aplw45AV00FWq0KJhR6zvG6vpaE1KCtbTTTY8eqmpMgLWk8OrqFbGZDdVrug6UwOadyg0APOmYyz4ULQRMaZwgkxO8dVK42add8fs1dyA2dpzkRVZgyl/snlPzTbjasWFSFBO8AlJAy4aaVL6jTMI90UKOhCSfAVir3KFtiShKuIByy/d5VWbUTQr3oqyzg7v1YB7xTTTCxA2XtH5OUOwFBPNEg6EAkkeANZVKfETj8TaMnF3R67yg2in5VZpPoqC3JjokgJAE9aVK8K+ZoxlwK0+asj0b+vGPxJF3tR4voDWLAQMPRyUfrHs664VGOW7epuoRSdy52hb86goU2qNQQpOJJGYUkzkoHMGilNwmmmc7Sa3FRaF1hCXwC4UDHGmKM476daMc7ybch0qjg7lUbbmxhGlcUnqepGeZGd2ui4LstN7SUnCnO2dQlqc9yh6XHur6XspxWHWsd3ujyMav2vMgYbyRLW2BmNbloDvgaV21KkFvKHgznjDuY063dSfotsESdLpEd2WlYqdJrWVPwZWWV9mN83dfdbY/7pv4U81H3qfgwyy6SHVNXWAfR7XmTpcIxd+URSz0r+1T8GGWVtpDXNXX3e2f8AuGvhTz0vep+DFll0kPWbVzizb2vofTfbjyFRKVK3tU/BlxUr7SGgi6+72z/jMfCqzUvep+DFaXSRb8m+e5xXOpvkjDl8qW2pMz9TCNe2vN7TcHTjlcHr9299jswSeZ3vtzNZbWwWRO6vGirs6qlRxWhO2qhwpQhk4ApULUAMSUAE9CcsRISmTpiJr0KLpxu5clourPMabZX7Rvk2yEobQETMYhMkdhJUok5kmajNxHeTOilST5mX5eJbetW0nmy+44ObVACgBiUsDf8AVzHFQr2+zpqPs7Lf8jlxMb6c+R5EASeuveOC5IIEaGkA2m2UCIB1igLk62ti3MmSam9wEfZmSCB28aNhGn2jYO2ysLycvqqGaVdh92tZ4fE068c0H8epc6coOzGC0FZiukzEUpSQZzyNICvv3DzCjxR7orFbljlhIabPBIM9lD3AkvrBBAEAiNfCgDJ3R+jSOIR/uq1uU0buy2g47bMKUs9EJQnTI/izEiJ6+uvFqUqdOrOMVq7t/iejSblGLehZObUu2oPyhRGMIzSjjB+rXJhaeGrVMnDtpfd/U6sVRnSp5s1/kjf7L2RcuNpWq6KZAMBtOUiYk66xNdXoGHbeWOi6tnmuvJb/AJFDtZy6aueaS/jQUpUFYUzmSCDHAprWl2bhakb282TPEVI/+ExxRzBViI36V852jRjRxDhDbQ9rByc6Sk9zP3Niw4rE/s8vOQAVc6ACE6R9IMs943134XE8GnlhUWXvurf9X+JzV6HEndxd+635sbGx7IEH5pVIzB5wfta6PtGb/wBWPjL+0y9E/hfl9RTsaxOZ2SokmTK07/8Aq1ce1JRVuJD/ALf2kvBJu9peX1GzsKy/spXrp/a1nLtGo3fjR8/7SvRIr7j8vqKrY9pAT82KgGQMacp/6tR6dVvfjx8/7SvRY2tkfl9QfmGy/stXrp/a0en1v9+Pn/aL0SHuPy+o4zsi0SZTs1YP56f2tS8bWf8Arx8/7SlhoraD8vqNHYVn/ZivXH7Wn6fX/wB+Pn/aL0SHuS8vqTdk2LLKpYsyyTkpRWIwzpGNXsrlxtedWmlVqqXNJJ/RG+HoqEnli18bfU0LWNUhCsJAJ0Bnq8TS7JwtPEVJKd7JfAnH1HTgnHqOcnGLm4Cit4IwqIgNgnIazMa7o3V60+zcPxMiT26nAq8suZjHLJL9q2laXwuSU5tplKoJCh6pHfTXZ2FTy76dRKvN7aGctNqKS7zj0LCkqB6KQUmEdIZawR4Vw04qpBxpqzTXN6rXQ9LEUeHbW6Z5ScQ7OqvqjwCdbMgRJBJ0NS2IfLxGkDPf7qVgIty6FHEDJzHHuqkMZtnDOcxv76bEej7P5WOoTzb7YfRp0vSjrMEK7/GvMrdlQlLPSbg+7Y3hiWlaWo5832Vxmw6WHD/5bmk9UnTsJ7Kj0jF4fSrHNHqislKp7LsyLebAuG0nG3iRB6SOkI4xr16V10e0cPUdlKz6PQzlQnHkZu9Sj5Ko4ulhCQOJyz4Ea10KLUjNMn8ltnKuEBIMYG5zGXUkedZzdmUlcLbWwnG2yTBTziUg8ZUgDLsVTjLUGmYa4MpR+aPfWqA1/J1orsQQqOadI3EyVBYy4dI+VeVXko4uzV8yO6jrR0ezNAhLj2DGsFIUhRGDUJIMCDwyrzI1KOGquUYu+2/+D0pKpXpZW14G/t+U2FsJAOQgEgTAyE7qJdqtJxjFpP4HN9nc2yEm9QpaluJUskBIgJSEgEnrkknU9VXR7XjSjljB+Ip9myk/aIbjuZImCd9eVjK3pFV1LWud+HpcKmoXuAXd8HhoN/fpWGTS1+80cnfYLnKjKVdihdGUE2LzlGVhcTHRlY8woXSysMx2OnlYZjiujKwzAJc6iJz0Hn11Uod+xKZJsboIXiUCREQNTPb2V29n4v0SbllvdWObF4d14pJ2sWdvt0NqVgBCCZwlIMGIMEEcJ0r0Jdta3jB3+Rxrs17NkHlLei6ZLZ6O8GBkrSTnMQTllUw7XS3g/IpdntbMzDWz5UsOOSA0oiBEEYc9TuEVlSrxi1w4vWSvc6cQ5OPrNaIyy7TZyswbtscIbWB1agmvr7Hzd2Exs6wEfzm5iI/Epkf5iKMqC7Bu9j2SvRvFgdbKp74PGjKguyF/Jy2Po7QQDP1mXE+Ymiy6ju+hI/ksCP8Ax9qToOkRl3xRl7xZu4mh5O8UCChBoAl21ytAhDy0jhiy8DlWU8NSnrKKuXGclsypv9k40wkhPHL2cK1sK49yb2qWmiG1BOJKQSc0yncd6d9Q4J7ju0HtHaTq20tuHopwwRmFFCgQZ35CKlU0h57mFuBkn833mqQxW1JjPF3ED3GmIkoWgA/j4jL6WM/UpZV0C76ic8PtOx/zT8KfDj0XgGd9RtVxH13v8Slkj0XgUpSfMVNyPt3H+L+6lkh0XgGaXUT5WPt3H+L+6nkh0XgF5dfMIO5Tzj27LnDJ7KWSHReAs8judH3j/wDiUZIdF4Bnl1O54feP+vRkh0XgGaXU7nR94/6376Mkei8EGeXU7nB96/63/wBqfDh0XgGeXUTnP717xP61LJDovAM0uopXlPPPeJ/Xp5IdF4BnkN8//fPef69GSHReA80uoqnYP453z/XoyR6LwDNJihwnR5z/ADfrUZI9F4CcmhZP3zn+b9ajJHohZ31LDZt4hCSFuLJmQQJ6ozJp5bbCcrmiatQUpPFJMkD7Mj3Us9hWGHLYgZhJ7o46weqmp3FYT5OnCDhGpG/d30Z+4LENxka9UxTzDQAZB0mi6GWJpmYBoBCh0imMdFxkeykMwqVlJlJIPVSNLXLjZe0nFnmspUDBkAGAT0py3a8aL2JcSLtO3wYc5GEfrf7qlMoivLk6QKYgceUTQFjkqouFjjB1nuii4bCEDdPlRcBcKfyvKi47nT1UhCTQAtAHTQB00AJQApj40ALzaftH1f307juJhB1Md0++i4ripgaGe6KdweopXRmJsID50k9R2PYmEbNUgNi4CRgjNLiTJAEyQRurKUW5dxSaSHhsW1Vk3cskdboBOvV11nerd7WL/Z27ypuNnMsjCLhtw4sm25cUT9nojqre6MrDjHJp1SUnBhER05QqYOQCwAfHdSle2gJXepSL2avpfRrSEjPoK6RBjDkIBznuqrXQmiIFVoTYWaQgSKYwFCmMxytazNUS9kLAebKhIkyOORoYmWG0W5bxEwQBHXKRl5CpQFMo1QAUxnTQK4/hRhkLVj+zgynhM0WFdg3DCkGFiCRMdRosNMamgZ00CFxddIDpoAWiwjlSDB1osBxVRYYmKgLEm3sXV+g2oiYmDHeaLC0AukBCikKCo1I0ngDv7aLAhnFRYdhcVFgsXHJto88laSMSekJ3RGfbTRLZ6B84BXps2zvWpoBXrIwmnYgjusWq/St1o/5T2n6K0n20WYxj5qYmUXDrZ3Y2Zj9JtZPlSsO48i3ukwWr5CuH85Ug+DuGk0guTU7T2w0J+mWnjgDqfFE+2jLELmRDoqrhYF24IEgT30BYiHa/5PnQGUA7YH2R40XCxQKNI0FZPSE0CZb3LiC39GMXFJklB4+dSwRTzTGJTANhzCoEpCgNQdDOVAmK24UqxIlMGRxFAW0Hb68LpBUEggRIkT25/wATQCViNQMsGtpAEEtoMCAQMxFBNg3r9tYgteEA+MUBYrVxJjTdOtBQg69KGBM2zcNuPuLZQW21KlKCZKRAkTvznxqYKUY2k7sCHVAdQDLG82284CCqEmck5ZHceqglRIJTAGsmdU5boIJ360DAoGKKALTYIlyIJngYjr6xlpSRL2NQUqG+qIOFwoUCDTfcaYxz5UDrQFw2XcJlBKTxSSD5UmBn6YHUAR7m1CtMj7e2kBUvtFJgiKlopDBRQmMGKdykdFArBEUhg0wOoA6gDqAOoA6gAgaQrA0xnUAdQBL2YtpLgL6FON/WSlRSSOojQ1E8zi8rs/Ea31Nbsu02Ws5SqfqPLcbUOxxslMfnIHbXHUlikvzjZ+T18GWlAvlckdnKAUnnbU7lOEPMz+ekqSO9Q7K5o4zExdmlP4aS8H9BunF9xH2hyKukiUpTcN6hTZCu/Cc/Ca6afaVCWknlfRkOlJbHmbiCFEHIgkEHUEGCDXduiRBTAv8AkwQMZPUB50IiRoA6KZIuVGgAKaBoAaXb8KAGlJIoDQgA0JjFpiOoAB5CSIUKAKtyyVOWYqLFDKrZX2T4GgdxhSYoKEJoASmB1AHTQB1ACUCOoA6gYtAHUAdQB1AHUAT9n7YeZMtuKHYSJ6qznThNWkrjTa2NPsblngV0sTZOqmSG1E8SAObX+knvrlrYRTVt+6WvnuvEpTtuZPaigXnVBRUFOLViIAJxEqkgEga6A12QVopEEWqA2GxuT9z8mS+llam1lRBSJMJJTJAziUnOuf0mipum5LMGWVr2Gw5BjQ7+quj4EaDiX6BWHkv0BZjgeoELzlFguU6aEMOqEdQB1AC0AItEjPQ0hkRWzEniO+lZBcZVsn8o+FFiswJ2QfteVOwXB+aj9ryoDMd81H7Q8KLBmE+alcRRYMx3zUriKLBmE+alcRSsGZCjZKuIphc75pXxHnSC5x2QviKB3O+aF8R4mgLg/NTnV4/uoDMd81r6vE/CgMwnzYvq8aLBmQnzavq8aAzHfNq+r+O6gMyFTs1U5mBxGZoC57RyQwKZQi0vcK0pzaUCpGXBDnTSPzVRma+axmaM269O8eTW/itDphZr1WWG1LcKBF9ZBY++YlcDiRk4nuxVFGbX/wCer/xl+rDlr7SKBfIe3uEldlcgxqlXSAPAx0kntBrtXalWi8uIhb4GXBjL2WZva3Ji6t5LjSin7aOknyzHfFejRxtCt7Mtej0ZnKnKJThyuuxFwudo1FoRgaQwgaZIs0wFoAIUh6BA0hoWBRqAuVIAcIp3YWQmEUXEIU0wYgoEdFAxRQGgQikMJIoAKKAFwU7CudgFAHc3RYLiFqgAeaFK47AFuncVgcNO4WEGsjUace6k1cRqOT/LK5ZUEreCmxudClkRuBHS8zXm4vs6jNXjHXusvx0N6dVp2kzUfyl2a+pJd+id+9QHEEH89ICgJ45V5vomOpJqOsejafkbOdN8y9ZRcBIUw+3ctkaOxi7nUZHvSe2uOXAbtUg4S7tvB/kyvW5O5UbUtrNwxeWyrVZy5yBhPXzqJT68V10p4mn+5nnXTn4PUmSi/aVim2j+Dk4cds8HExICoz7FDI+ArrpdsK+WtGz/AFyM3h/dZ52K9gxDFMQQpokWmAQFAHTSAJPbSYxyTQM6kB0GmAkUACU0ADTEJFArCiaBhA9lIYdABUAF4UyQo7KAOIoAQp7KAuCUdlFh3BU1RYdxtTZoFYGKABIoESLK9dZViacU2eKSRPaND31nUo06itNJjUnHY2Gx/wAIzqejdNpdRpiSAF94nCfKvJr9jQfrUXZ/r5m8a/Uv9nLsLgzaum2dOcNq5pROvSbPQX4GuGr6XSVq0VOPfr57o2WSWzseRV9MjkDFMkI0xC0wCRSYITfQNDgqSg000JhJpgLFAgaQxKGCAcoQMRIypgcqhALvpDFpMQVNAEimhBimIIUhM4UxncKQhFUxgGhjQ0RUDBVTAThTE9wKBMSmI//Z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AutoShape 22" descr="data:image/jpeg;base64,/9j/4AAQSkZJRgABAQAAAQABAAD/2wCEAAkGBxQTEhUUEhIUFBQVFBQUFBQUFBAUFRQUFBQWFhQUFRUYHCggGBolHBQUITEhJSkrLi4uFx8zODMsNygvLisBCgoKDg0OFxAQGy4kHRwsLCwsLCwsLCwsLCwsLCwsLCwsLCwsLCwsLCwsLCwsLCwsLCwsLCwsLCwsLCwsLCwsLP/AABEIALEBHAMBIgACEQEDEQH/xAAbAAABBQEBAAAAAAAAAAAAAAADAAECBAUGB//EAD0QAAIBAgMFBwEDDAIDAQAAAAECAAMRBBIhBTFBUWEGEyJxgZGhQjKSsQcUFSNSYnKCosHR8DPhQ6PxU//EABoBAAMBAQEBAAAAAAAAAAAAAAABAwIEBQb/xAAoEQACAgEDAgYCAwAAAAAAAAAAAQIRAxIhMQRBExQiMkJRcbFhkaH/2gAMAwEAAhEDEQA/AOZMjFEBPpjyxXijsI1oAODJgwYMIsAJiSyyAhUmWIjFCFY2SZEILJGPaOBACIEYpCWitAAI0khJFIrWgAskki2joYVBEwCU4QKJECEUybGmDfyhEEeOpiGM6xWk3EZYgGERWStGMEDIKIRhIosKwjYio6yFpZIjXA4TdmQLLpIFZYKyGWNMRWySQWGyxwk1YA1WTCQgSEFOZsKObUSWUesiVMQSWKDx44kogBlI4WEyxwIWKxlEmEjgSQiYhwJMRAxxMiFaNaTEkBAQK0kBJlY4WAEAImWEyx8sQA1ENSMiFhFpRMYZVjlZBOssBhaTY0CETjlJFRvEf0gFhqC3En3cjSWHAk2aKncmJVtvl7LYQD2jTAAiSwQLboNU6wxS4gwKrpAGnrLTYc77yIpes2mYBhJEoZaCSWQQ1AVUoXjClraX0Foxp3hqCgKUoTuZcwlAS3+b9JOWTc2oWefhYskt1aPKCyzrszYC0lHYRrTQDgSayAEcCIQULEUjLeGCxCA5YgIcLImFgRBhLSAhBBgIQgEHCoJkBZZEiWBTvGNOJMASmHpx1oCO1MjcYtgJWHGSpIDIop4w6Yew3zDGiLUxI5BDEaQKGxiQD0wAd/pLKgiBKA8IalpExpknraSsVvLDU9JClS6RKkDsJSojhCJRvHopbnLWHmJM3FWVDQtvgaiWmqV3wDYeKMxuJTppeS7ky0tCXkwLAeKygC5LXFhztvt1tCWRII42zISkeUuU8HfcD5f9QWK27hKOmc1m5Uxce4NiPJr9JQXtLiaxK0KIprzFmb+YkBbedzIS6lcRLRwVuzaolQxQkBxvUsAwuLjw79xEsGYuE7O942fEVGdjqbE6+bHU6W3Wm6mHCgKugG6ZjKT9xpxS4OJfDgjQ/MqCmQdZcqJlNps9k+zhxlRs5K0ktnI+0xO5FPDdqeHrPQc1GNt7HIouTpGFhcPQ1bEYmnh6Y3lrs7cxTpr4m893nN+jiti0WqIy1670U7ypmvovhvZQVBsHBta9geU9Gw3Z7C07ZMPSBAADFFZ7D99gTz48ZbxOHpuLVKaOLEWZVYWIsRYjdaebl6qcns6R3Y8EYrfkxNnbDwFaklWlh6TJUUMpyjcf7yOK7GYJv/BlPNHqL8Xt8Tbw5VVARAijcFAUW5gCO1SRWWa+T/sroj9HDY78nab6NZl/dqKG/qW1vYzCxnZHFU//ABioOdM5v6TZvieoF/nz5f8AUr4nGMmopl1yuxKnxArlyqF43Bb7oHGXj1mRc7kpdNB/weOVaRU5WBU8mBB9jIZJ7FXxNCp4KoU6sMtVRbwMqE+IW3ulv4hMrG9jMLU1QNTPOm11uP3WuPa06YddF+5UQl0slwzzLJHCTrsZ2ErLrSqJUHJro39wfcTDxWyK9H/kouo52uv3hcfM6Y5oT4ZzyxzjyigqwqrJqAYVUM22ZBqIYi8OtK4kWocjJ6rHQBTaQrJeFaRzTSERSHp1LcYG0UGrFYd3kE6yVNfWWkoE7hMtpDW4FQOckrQj0cu+PSWYsdBqFMnSGGHhcLyG/la81KeCJ32U2uQb5gOeUXb4nPPJTOiGOzLp0RfkZZpYbvGyqPFa+u6w/wB+YHGbWwlC+esHb9lLNr/Lce7LMHHdviLjD0gl9MzHU+ikH3ZhOeeddi8cP2dP+jal7FcpG+7DdzsLkjyEo43auEoi1St3jD6KVm9yNPcqZweO2lia5yu5sdbMyU6fnlFlv8wSYemPtE1TyF0T3+03lp5ybzSZtYoo6TFduH1XC0VT94+JvPkPJiwmemBxeLINR2YXvqctMeQtb7olrs7gneorGkvci/0hVBtoV4sbga68Z2tFIRhq3bCUtOyMLZvZGjT1f9Y3svtvPqfSbdGgBoAABoABYCHZY4p+8rFKPBh2+RAW3RQiCEywsdHKY7ZZBJA0h9g7VqYTMMvgYgnoRpv9pPC7bU6NLoFNxYG4I3HWVyOWlxkiUFHVqizXwnatH36TSTaituPzPNNpYRqLXXVDu6dD/mKhjyNxnA9uTsTs9KGKUXtxNz5/6IjixOEo7UJ4ywu0TzgB1IaxuHe37JII9yCfmTNacsNoNzk12kYxHTMwYWYAjUagHSQfDqTcFkNwbqSL2qCob9CQb9GbnMWltTmZcpbQBgM0keqp0dWXwizCzWztnNxxylfu9YYY8qiNUQqW0YL4whCMxuRvHhIuOJHOUUxY5wy1+R/3jACdfZWGrgM1NDmAIYAoxBFwbrYzHxfYpD/xVWXo4DD3FiPmbdOtB4elkUqjMPAFS5zBCq5VIB9NOkpHNOPDJyxQlyjkcR2bxNP6A45oc3wbH4mVXupysCp5EEH2M9JrYp1sQofwnNY2Nxl3DjpnPoOchVxVJwVqpu1IdVIsXKAjhvF/IiXj1b+SIS6VfFnmdxAtOk7f0cJhKBrBCKhICKrEKTzIN9LcrTz7sZ21NTFpRxFGiUqtkptkAKufsK3NWNlvvFwb8J0edh9Ml5Wb7o3NYemOk7xuzeHqKHphqeYA2BuNeBB/tMzE7BSic1V7Uhcs+ihQN2pvx/0x+cxtGfK5Ezn6aW4S3hlqPpTRm8gTb14QWM7YbPoG1Km1ZueU5fvVbfCGY20Pyi130pKlJeGneEfe8I9FEhPq12RaPSvuzq6exahuajqgG+5zEeeXQepEp4naeBw/2qprMPpTxD+ghf8A2ek852jtetWN6tV35ZmJA8gdB6SvSwtSobKp9eA5nkOp0nPLqJy2X+Fo4IR3/Z2uO/KEQCuHopTHNtT7LYfezTmMf2gr1tHqMw/YFgl/4FsvxBtglVbOyux/YubebjT2JkcDXdAcgyKGKhwLVeFyW3gXuPDYWtfnIv8Akr+A1LZzn/ldaI/euXI6U119TYdZZpmkn/FTzN/+lezeq0h4R/MXlvYmwK+JP6pCVvrUbRBzu3E9Bczv9jdiKNKzVf1z8iLUx5L9Xr7RDPPcFsOviWDBSVuxLN4aZJFriw1tfcu686jYHZtUF61MlwToxDJbgVtofX4nbY7eoHAaDgPL2glp9JaEUtycm3sVlp6RmSWSto1pSzFEFpRssOINmgBDLJZTI3hVqRgeXGGoYorxlh8LfpAPQtPX2Z5vBZTHA6MT8TP7SV1o0e+pNdsyrkOp13kW4DlHKR8oOjAMDoQQCD6GRzdLHJHbkrjzODCdkqyFGGKrgVapSrSZc3dqrUlzITay2a413cd94Y4uzMuYeFitwRY2Nrg7uEz6v6tkqO1FKSZ6agKKeUVMzgG2hAyWuRfmZpjD030I38VNj/ieZ5WbT+12Ox9RFNfT7hUxEMuImTiNnlD4Kht1gRUqrvsRzEnLBkjyikc0JcM31rdYVa85+ntHmJZTGg8ZKyhvU8WZbpbSInOpiOsOteOxUdRQ2nc2m0AFQuSdLXAy31NuJHOcB+cSTbVexUsSp0IOohYzvMNiRUIChhcEjNlBspsTlUk26mw1kcdj8PSFqtemvNSykn+Vbn4nmeKqVDqlQg2ItwIPC/oPaczi65Q2KsDza4B/zFYHX/lQrU8bhg+HYsKT5XNiNSLrv1tbN8zyXs7SP55QG4rWRz0FI94x9kJnX7K221EvcLUp1Fy1KR0DAaqQR9lhc2Ou885Cl3ZctTWnSJtmDvmZluDkzZVAXQaDU2GsLA9Y2Vtu1GmDvy39yT/eX/0wrAg2IOhB1BB3gief09pgC7G3Ugge8I22qYUvmBABNlNybcB1jsDn9u4BEqOFsaYdwv7qhjYG/IW1mXhsCXfLTzMxGbKAWOUb26AcTwj4zaFbwOUYK+dwWGj5jrkB3rqdd0iMX3dHKjBKZYF6agKajM2mZvtPa+ik2FtBxiAsUaIvZdW6C5PlNZtlVBSZmOUDxd3vJtxPKwJhOwu0+6xID0w1Kr4HUqGK8qvTLre303vuE9UxHZug+qErvHhOZb7jcH/MrjWP5WSyeJ8aPINnbOesfAtx+0dFHr/idlsDsTTbN3pZtLeE5QCeQ4+vtN9ezdRCArIV5i4IH8P/AHNvDUQi2H/0845xhFbOwg5ye6obB0O7RUuWyKFBIAJA0F7AC9oaKMJIqVcSoLX5ARhrIV38R/3hHSuJZJ0TtWPUSV3BENVxHISm2IO603FMxJoID1juwgHxCgXJsOZIA9zMnHdqsNT0NTM37NMZif7fMbpciW/Bsm/GCvKezNrLXF0SqvV0sPQ31lvKeU3GmYk2jncTS6afEpPQl0uCN5B+INqdp2RbRxy3M56EH3c1VUGSGGvKeJRnSef43CYo4k5KYZQ+cM5/VkWBAPG+lrW+J02GpFVW9rgahQQoPJRwUbh0E2TgDwghhrGxFpLFGEG5LllMk5yST7FQNeQZJoPhSPKc72i7QU8KQrIajkXyBglgd12ynU8rSks0YK2TjjlJ0jRCdAfMAj5kHwan6beVx8bvidB2Qw+E2hRWrTapTJuCuZCVdbZ0bTeLqbjeGB0ksV2brrVyinelrarnVrWBtmQDML7tAZzyz9PP3fousOeHt/ZzibNcm1MknkbfjKNLH62zC40sdDobcZa7T9oKdBWoUnINstWqmt24opI0tqPO84Zsfc+HQc+J8zPOy6NXoWx3Y9Wn18ncriiDrJGqDxmNs7aXhAJFuot/axliriUtmzovnu9hJFDRD9YyPmBDqu/dfMCOB3D2mdSxIbUMpXncemt5YubdfiAD1dk0W+gA81JH4TG2jsPwt3Za/wBNyDr7ec2KdRvqt6E/6IQVYAcDVwVUas1SnbQ5Wa1r2Nh9PyPKa2DK3Vb5nsHv4iBoLLnbV2330y9TOlq620vrx0mZtnCKqiomWmysAXOihTpdulzHYGXtCq5qMXJdmNy7kny1P4dLaTpOznYqpXs9Umkm/MR+sYfuLwHU+xlHA7XwtEo1Vgzsbq4/WKq3tn0FlGYMOenDdO5o4487x0Budm9jjCmoqlXRyCrlV721rFHIHiA0IPU6c9oU1vcCx5qSOINtPL5POctR2oRL9DawMYG/QZlIBcsLW8QF72UA3Hkx/m6Q2cGYn6TW2+Vqu1bNpYg2vrYjXlbUesAOkMYTBTagbS9pzuJ7Z1KJyNQY1F0zO6hD+9ZRcg7+EAOjxFQ52/iP4ypiseif8jhejHX7o1+JwGP7X1XJAfU/TRFvQkan1Mp0MDiKx0GUfePrwEr43aKI+H3kzssZ2ypU/s5m87Kvpe5PsJh4ntfiKptSW1+IFv6mufaH2f2RUa1SSepuf8D5nRYTAJT+woHXefeaWPJLnYnLNjjxuctR2Hia5zV6rAdS1/nX8J0GzOz1CluQMf2nF/jdNZEkwJaOGMSMs05DgmNYx7RWlaMWcsGhUeVVEIDOpo50yzlk084BWhEmGjSZZp1yu5pdp11f7QBmU0Qk5Y0yiyNG7+bqRp82/GeIflIwzpjapO6+nQWsPwnrVOtzMyu12ykxSg5WaoBlOTu/GvIhyADYWvc+U5M2KVfZ1Ycsb32MD8kOPNGmSTZTXcjraiob5y+09NHaNT9U8y2VhhSFiMuUZVUXIQXJILcWJuSec0u+B4zis6wP5T+5dRiE0cOqVQNM6kXVjzIsB1B6TgsqEXFh1Gk6TtTWWy09TfxGwJGgsB1Op9pymEwN2OZSosd4YWJOnKMC7hbjc2g39PWTr0SwJDFh9WpI1NhflL+ydl1n8CUy9gDoABlO699AJ6DsPZlUYc0a+U3DILHMchFgG0tceu4TcMbkTnk0nlOz9oGkuVQL/aGinhYizaHdL2H29VUnM2YHcGRPxAHwZa2F2Wq1a9RHUr3LotVAQHIeo2c0zYqxVQG46EWvPVcN2EwVMaUA551Sz/0t4fiJRbNWjzrZO0xXqCmUClr+IG+oF/s+nObn6MPMes67FbNRNKaqi2+yoVR7CUDhJ2YsGNx9Rx5c+RS9Jhfo5uBB955ji8TXZq1J3qM7MQaQuwBpkswC8AAp3dN89pOHIg6OAphzUyJ3hFi4UByORa1zw9o5dJD4szHq5L3I8Z2Z2erVkzplXxZbVMy5hbVgbajh/wDJ6ZgPBTRM2bIirc8cqgX+J0dTCU2+0gPWVquwUI8DMp+8JCXTzXB0R6mL5KK1oVK0hW2LVUXU5t2gBvqbbvmAx1B6ABqlVzXtqTu37hIuMo8ospxfDLv51/j/AH/eEXeyhgKRqG9NTrvYIVB8yQJcGxSTmZhmta4ubC9yP95COMJy4QpZIx5Y/fQeKK1BaoAwH7QB05awlXZZBSxJUtZ9NVB3MOl7D1vLv6Ip/vH1/wATawZGTfUY0YNLA00N0VRY6WUW05ruPrOmwxzKDa1+HD0jUtnUx9A9bn8ZbAnThxSg22c2fLHIkkhgIVFkAIemJZkYiCwoWMJK8wyqoc05Du4QGNErG6OO7qLu4fJHFOdmo5KAAGFQwwpxxTich0PTseEI2HB6RLSh6amSb+iiRRaiRymftI1WBSkCq/U50LDiFtrb5nSCnEcMD08pOb1qmymNODtI4vB7FYa297qPYeL8JeOxqbAhr3I0ZbLY77gcfW950rYA8DeVauGI4TMMWL8jyZcv4OYXsWpBJqZqnDwhR5E6kefDlOs2dsWhSsUooCPqIzN95rkSFLSXaJvxmXijHhGo5ZS5ZdFJC2YgZsuXNxy3va/K85nt32iGz6dNlpCo1VyoBbIoCi5Ymx5jTr0m+qGZ3aPs7Tx1EUqxcBWDo6EZkYAjS4IIIJBBmJJpbFk03ujx/afa7Eti6zUGNMVrUu6GU6sgTf8At5jcNoQbbt07D8iPfq+JR1qClZSc4cZa4YhgM31EXv8Awi87LZXYvA0u5PcB6lAeCpULFyxYuXf6XbMxIuNL6WnS1RfcZFRd7lrVbA6mEG+VWoy0biROsomybopVMPfhK7YWxmoY2UGUU2SljTMp8PI01tNN1lZqUopWSljrgHDobiBtCqkJIItjVl0lUpLxg2SOLoU1ZWVZMrJ5JPLNWTSAgSQWEyyQEB0DCSYWStHAiHQ1pICOFkgsTZpIYR5MLJgTNmqOe7nmJHupq9zGbDX3iHig8RkZY4E0/wAyEFVwxE0siMPE0VVEOlpDujHFEiDaBWi3ThlQcpSQ2linUk2i0WWO75RNRJ3x6bSwrybbRVJMoPhxygu4sdJrMAYu5Fo1kE8SZRovaWaYvImiJJAYmxpUSFIyViJYp6jWDZJmzVADIm8d1Igg02jDZYpi8myCBp1JLNCgtDmlBdxCCpHDx7idMA1CJUh7XkLWjsy0iDU5ArDiIxpiaK2WNDNJJTvHqMaQForS42CO8RWtoYa12H4bKoWTCwpQRikNQaaIhZICISQEQ6EBFaSAkwsLCjGXEQ9OvMsGERo3BCjkZrCoI5YGUKZ6wy1JNxLKYXuRGNKOtXpDIwitjpMqvhZBaJE0l1kjTEWsPDRnKxEQqGXjSB4QTUJpSQnFglqQqVpXqUjwjLDSmJSaL6PCyglWHSvMOJtSTLQMTEb7yC1IiwMRqxma/WAqoOUJeJjeaWxh7lYSYMg8iryhMsARgkiphlmWaoSCT7u4kYxrERDIspEEwMm+IvI5iY0zLRCSWM1MxKJqzNFujWtDFA3ISmohFNpho2pBO4IhFA4xDEHdBVKkNxuidRF4QMYvEs0jDJCFAjosKFiA5NZIx4pZklwSpSxSiik5FYkzJrFFMM2g9OHEUUwyiHTfCVoooh9gJlKpFFKQJTISSx4ptk0WEhIopNlRU47b4ooDAvK5iilIkZEklqluiiikOI5gakUUybYGGSPFBiQQwQiiggYanJ1Ioodw7EDGMUUYiMmkUUBIspCxRRGj/9k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9" name="Picture 24" descr="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751">
            <a:off x="5288663" y="4089599"/>
            <a:ext cx="18430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6" descr="https://encrypted-tbn2.gstatic.com/images?q=tbn:ANd9GcSqzreTiHwYCHlaxvfTmFrsODxpVloE3c9hq8XxtGl-ygaNFwG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7606">
            <a:off x="1487925" y="4179130"/>
            <a:ext cx="18303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8" descr="https://encrypted-tbn0.gstatic.com/images?q=tbn:ANd9GcQyHchhQBu5jD1BvWbVpLlyLvKUkHlp9ODWnW1-ur5pRfuXsU8z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198">
            <a:off x="2436813" y="1592263"/>
            <a:ext cx="153511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AutoShape 2"/>
          <p:cNvSpPr>
            <a:spLocks noChangeArrowheads="1"/>
          </p:cNvSpPr>
          <p:nvPr/>
        </p:nvSpPr>
        <p:spPr bwMode="auto">
          <a:xfrm>
            <a:off x="611188" y="333374"/>
            <a:ext cx="8175625" cy="962025"/>
          </a:xfrm>
          <a:prstGeom prst="roundRect">
            <a:avLst>
              <a:gd name="adj" fmla="val 16667"/>
            </a:avLst>
          </a:prstGeom>
          <a:solidFill>
            <a:srgbClr val="0D0D0D">
              <a:alpha val="31000"/>
            </a:srgbClr>
          </a:solidFill>
          <a:ln w="9525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230" name="Title 1"/>
          <p:cNvSpPr txBox="1">
            <a:spLocks noChangeArrowheads="1"/>
          </p:cNvSpPr>
          <p:nvPr/>
        </p:nvSpPr>
        <p:spPr bwMode="auto">
          <a:xfrm>
            <a:off x="1117600" y="277813"/>
            <a:ext cx="69945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jiāo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tōng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gōng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jù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 交 通  工  具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0255" name="TextBox 9"/>
          <p:cNvSpPr>
            <a:spLocks noChangeArrowheads="1"/>
          </p:cNvSpPr>
          <p:nvPr/>
        </p:nvSpPr>
        <p:spPr bwMode="auto">
          <a:xfrm>
            <a:off x="469900" y="2781300"/>
            <a:ext cx="18700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huǒ chē</a:t>
            </a:r>
          </a:p>
          <a:p>
            <a:pPr>
              <a:lnSpc>
                <a:spcPts val="3000"/>
              </a:lnSpc>
            </a:pPr>
            <a:r>
              <a:rPr lang="zh-CN" altLang="en-US" sz="240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t> 火  车</a:t>
            </a:r>
            <a:endParaRPr lang="en-US" sz="2400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0256" name="TextBox 9"/>
          <p:cNvSpPr>
            <a:spLocks noChangeArrowheads="1"/>
          </p:cNvSpPr>
          <p:nvPr/>
        </p:nvSpPr>
        <p:spPr bwMode="auto">
          <a:xfrm>
            <a:off x="2339975" y="2708275"/>
            <a:ext cx="2305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gōng jiāo chē</a:t>
            </a:r>
            <a:r>
              <a:rPr lang="zh-CN" altLang="en-US" sz="20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   </a:t>
            </a:r>
            <a:endParaRPr lang="en-US" sz="2000">
              <a:solidFill>
                <a:srgbClr val="000000"/>
              </a:solidFill>
              <a:latin typeface="Segoe Print" pitchFamily="2" charset="0"/>
              <a:ea typeface="Microsoft YaHei" pitchFamily="34" charset="-122"/>
              <a:sym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4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公   交  车</a:t>
            </a:r>
            <a:endParaRPr lang="en-US" sz="2400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10258" name="Picture 20" descr="school-b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8061">
            <a:off x="5145364" y="1646471"/>
            <a:ext cx="10763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TextBox 9"/>
          <p:cNvSpPr>
            <a:spLocks noChangeArrowheads="1"/>
          </p:cNvSpPr>
          <p:nvPr/>
        </p:nvSpPr>
        <p:spPr bwMode="auto">
          <a:xfrm>
            <a:off x="5003800" y="2708275"/>
            <a:ext cx="15843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xiào chē</a:t>
            </a:r>
          </a:p>
          <a:p>
            <a:pPr>
              <a:lnSpc>
                <a:spcPts val="3000"/>
              </a:lnSpc>
            </a:pPr>
            <a:r>
              <a:rPr lang="zh-CN" altLang="en-US" sz="240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t> 校   车</a:t>
            </a:r>
            <a:endParaRPr lang="en-US" sz="2400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0262" name="TextBox 9"/>
          <p:cNvSpPr>
            <a:spLocks noChangeArrowheads="1"/>
          </p:cNvSpPr>
          <p:nvPr/>
        </p:nvSpPr>
        <p:spPr bwMode="auto">
          <a:xfrm>
            <a:off x="1524000" y="5638800"/>
            <a:ext cx="2520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 err="1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zì</a:t>
            </a:r>
            <a:r>
              <a:rPr lang="en-US" sz="2400" dirty="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xíng</a:t>
            </a:r>
            <a:r>
              <a:rPr lang="en-US" sz="2400" dirty="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chē</a:t>
            </a:r>
            <a:r>
              <a:rPr lang="zh-CN" altLang="en-US" sz="2400" dirty="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   </a:t>
            </a:r>
          </a:p>
          <a:p>
            <a:pPr>
              <a:lnSpc>
                <a:spcPts val="3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自  行  车</a:t>
            </a:r>
            <a:endParaRPr lang="en-US" sz="2800" dirty="0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0263" name="TextBox 9"/>
          <p:cNvSpPr>
            <a:spLocks noChangeArrowheads="1"/>
          </p:cNvSpPr>
          <p:nvPr/>
        </p:nvSpPr>
        <p:spPr bwMode="auto">
          <a:xfrm>
            <a:off x="5562600" y="5715000"/>
            <a:ext cx="16922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dirty="0" err="1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fēi</a:t>
            </a:r>
            <a:r>
              <a:rPr lang="en-US" sz="2800" dirty="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jī</a:t>
            </a:r>
            <a:r>
              <a:rPr lang="zh-CN" altLang="en-US" sz="2800" dirty="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Segoe Print" pitchFamily="2" charset="0"/>
              <a:ea typeface="Microsoft YaHei" pitchFamily="34" charset="-122"/>
              <a:sym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zh-CN" altLang="en-US" sz="2800" dirty="0">
                <a:solidFill>
                  <a:srgbClr val="000000"/>
                </a:solidFill>
                <a:ea typeface="Microsoft YaHei" pitchFamily="34" charset="-122"/>
                <a:sym typeface="Arial" pitchFamily="34" charset="0"/>
              </a:rPr>
              <a:t>飞  机</a:t>
            </a:r>
            <a:endParaRPr lang="en-US" sz="2800" dirty="0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9240" name="AutoShape 36" descr="data:image/jpeg;base64,/9j/4AAQSkZJRgABAQAAAQABAAD/2wCEAAkGBxQTEhQUEhQWFRUUFBQUFBQYFRgVFRUUFBQXFhQUFBQYHyggGBwlHBQVITEhJSkrLi4uFx8zODMsNygtLisBCgoKDg0OGhAQGywkHCYsLCwsLCwsLCwsLDQsLCwsLCwsLCwuLCwsLCwsLCwsLCwsLCwsLC8sLCwsLCwsLCwsLP/AABEIALcBEwMBIgACEQEDEQH/xAAcAAABBQEBAQAAAAAAAAAAAAAAAQMEBQYCBwj/xABLEAABAgIECgYHBQUHBAMAAAABAAIDEQQSITEFBhNBUWGRkqHRFCJScYHSMkJTscHh8BUWYoKiM3KTwuIjQ2Oyw9PxB5Sj8iRUg//EABoBAQADAQEBAAAAAAAAAAAAAAABAgMEBQb/xAA2EQACAgABCQUHBAIDAAAAAAAAAQIRAwQSISIxQVGR4QUTYaHRFBVScYGxwQYWMvAjokJTkv/aAAwDAQACEQMRAD8AqDQhqTZwbP5LsjuTUU2ZvrwTSBxtAIuL9p5rptFePWdtKq4jtAHgXD3EKM6c7HxB3RovnUWWzS8dQ3nPx+RTL8FzzDaPKqtgiC6PF8Yjj7ynGvjZqRE2gqbJzPH7kp+BJ5vdyUWJgEDNPd5LpkeP7d263knm0qLniz8Gj+VTbKuNbxaPRGtva79J+IU+FU/FsHmSwYpPrn9B/lTphE+sd1vJXRRnJo7T6gPe0LtlDb7Nu6FCjYOebnfpl7pJYeCIuaJwd5lamUss2wGdhuwJTR2H1RsUZmBovtiPDmSu/siP7c8B8EplrHehs7I4pRRG9ni5MHBtI9rP8w8qQUGk9sbR5VFMWiUIA0HedzXQhDXvO5qIKFSe23b/AEo6LSu2Nk+SZoslkD8W+7mmYne7fcmTRqT2hujzLk0ekaRujzqM0myNSYbsz3D8xVLTnRW3Rn7fkr58OLn/AMvzKqcIZTSdz+lM0lSKONhakN/vSfAckyMYKT2+A5JKfFiD5tI+AUHpD9Ddh5qjs6IqNaSxGMdI7Q3Ql+8sf8O6FW9Jf2W7DzS9Kd2W8eai2Tmw4+RY/eWN+HdalGMsXO1m4OarOknsjilZHJPoDalsOMOPkXMLD0U+q3dHmV5gOnRHkzDdkvis/RQT6jePNaXALJE9UDu/5V60GEqvQWppEQZ5eCrsLYQigCURw7mT/lKumnVxUanxgAJjiOarQUqOsFOiFonEcfygfAK/o8QgWu9yrqE8SuzalMZDBzyRkXYkSn2m33IUCJRhM28PmhVJK4sJzDaOajxW6Wz/ADAKyIbr3JKJSJfVi0oqinpFIaL4R/if0pjpbM0Nw/PP+VOU8n6KgtJWUl4nVBrRaXn6knLE3N4D4pA53Z/S1dwQpMNqp9TqWbX8VyG6K52gbOSsIbCfVb+rmmIDFLYy29aQObHS4ImQ4X4eJT2TCaYTpKebE71sjiZEjUUm74qI6hvGfiVa5VPwoVZTKCaLwx5x2FAWxBnd4OPNdtiRe0/edzWnZggOzcfknxi/oHEeRYONbDb2mW+jKZaL237zkvSIvbdtK1v3eOveb5En3eP4t5vlUaR7R4LkZQUyN2zwSGnRe2dg5LVnF797aOSbdi9+9tCnW8Se/Xwx5GX+0onb/SOS7FPjHPP8o5K+GA6rs/DmrGjUSSsk3vZDx18EeRnYVd14/SmKTRAb2jYt7CFiq8I51psMHK3sPLsMUQDMFVij6gtXjKbPHR8lnmkfTTyVXpOvCSoi9HGpIaONSmVh9NPJISNWxVo1pEF1HGhdUejCalOlqTlFZaiKyiqLShUIfQHJaDB1GA+hyVfQWXK4oa2rQcEto+WhRaXmUp7lDpJu71Uhk6i3XcU48GX9R5Lii3Xp9zRIzdL8s/iqMsimiMMz5ihPPhif7T/x/wBaVANOaRmbtUOlP1DapuWdo4/NMxHOOjarMhGeprvqajMB0naVex8HF2dm8eSaODHN7G+fKspLwOuD2aVzIUJvftUiGF05rm+qPBx8qY6V+A8fKs9h1xTa3c0SYAUtt+ZQaNGBva7jyVnBkfU+tq0gc2UKmPNHcnQNQ2LtjB2eJ5rqot0cLI5mrCgw5/8AKhPhuzA7FZ4PgnQdquULih0UnMPrwViyhO0N4eRMUGjahtKsmUXu+vBZtE2MNob9X6f9tdCiP+i3/bUttFOr9PlXYox08W+RVomyF0Z/4t4D+VIaO78W+OSnmjnSdrfIuXQDr3m+VKFlNHo5nn3ppkw1Y0mCZ3naOSiRGyUoHTBYqfCWdXAuVLhIXqWSjD4x3eKow36mrzGD4qnb3BDvwv4nMklXvTpCCNQ4obDDp6TtXdFBnnQ8ahxXVFYJixQVnsNBQwrWiKrobVbUQLTceZLadxFEj3jvU6IodIvCoCdRVKdEIBkVDo4sTkSKQDZxVGWGXRj2jtQoL6e6foDfPlQq6SaJU5aPCSDFOkpuY0T8Eofql9dy0KHT3u0+7kmIxMr/AHclJyw1bFxGfZcN35qWStpVRjZf7uSiMF6nx2nRwURjDbYdixkd+E9A5RXSz8FNZGdmluqJR2Hu7x8lLYy30hs+SmBnjbSUHuObh806yIRmCZaZZzsKXKnXsWpxj4pB0BWlCcTm4kKhY61XNCgB0pz2ke4oGaShwtQ3nc1ZMhfu7TzVVQaA2y/ff5lbQaMBd/mf5lNFLHWwv3V2IZ1bByQIXdtPNJEAaJuLQNfw0lQDqofoN8q5LDp/y+Vcw2uc0ushsA9OJIT1tbK7WSO5UGFMaaLCB68WK5t5aWQoYlpiSAHirRg5bES9G0saW06T+nypo4yQaMA2o90RwNQdXrlraz7Z95tlmCx8fHV0S2DR67dLW0mkHeYKh2qgw7jA4SMWC6GXTDD0bOBeBlAc4V3hcWuYTN/TcNw4zQ+HDdDfNzXiyoSCQSJZ5jRnKz1OpRM1nsV8Jxuu5j3VSJ/2lGABcDbVrPdb3atS0H2lST2HAWT6PClPRb3q0cBuN2qI7xJmRw2+cu9V8Jq3D6dFPpQITu+BCb7nKPEjNPp0Oj/lbErfpMlPcPijohlcUqozAgjX9eK5fCGv68VoXQaI/wBKDEhaSyIHS72kEDxcEzFxdD5GjRREndDeMnE8LS1/gVWWBOOlmsMpg3tM09qdoLOsu6ZRnw3FkRpY4XtcCCPApaCOsFizok04l/RGBWtGa1VlGarGAq2zga0khwaokaG2YTxco0R9oUWRRLZIBNUmkNDTOt4NB+KVr7LimaS/q3cAoLUUkXCkEEgmL/CHnQuIpbM2cEqkgusuzRxPNI+ksGjioTMX/wDHjb3zSRMClv8AexHd/wD7KlspTJH2gwZmnxI9yDhRns2+D3eVVcSguFzj4/8AKYNHeM7dqjOkVuRcOpcN393/AOUj3w1EfAhX1Hf9w0f6KrHMcLyEwYh08FDV7S8coxI7GXsGIxvqP/jtP+mFMhUyHocO9wPuCysSeZMycNO1M17mVljTltZtsuw6eKKw18VlaG5+vir2ixSBaDsKvFPiQm2TmBXWDx9TKqaI+tYCrHoEwC4uAJABLnNBJuAM7SVqWNTQm9+13NWcNv1Wf5lg4dEYDJsWLOyQbGizM7AGgHrEyNyvIeDskz/5MSIGutEDKOiRX6A4kyYPq9Wso1RaOwgXuMOjtyrh6TqzsmzW51a3wUWn4Qg0XrRX9JpFzWD9mw3yAF5snpsnIXqkwljFV/smyhMFpay5jT6zyL3GRE89t8jKqjQqJFiBoiCKHQi4sbFEySW2RGgE1Qb2WNPrA3LWOFvlyKtkmLSaZhJ3VdKFP0zMQW/uhpBjH90gXgvNyu8F4n0eEWucDGiNFjolVwGfqQ5VIcsxaAdJK6gU5oaA2K4CQkKrbLLvR+pJftD/ABjsHlVnb0buBk5MsKfNrHForODSWiQMzKzMsVTGxJ1nuJJz5rdAuA7lon0wOsyhM80r/ABVsSGXtmBMCdsjIm+QnefoqE6ZMUqdldSD1WD8Nve48pKZg9nU73H3AfBQKaKjywym0yNsx1bTIi9WFApkNsJocbZuObtGS6ZP/Giu8SLCXEWDZ3yG1OupsM3OCR1JbZaDIz4WLKy1kaPg8HNPRPNrBzKs+zya7mTk10s8vRa611oJ62eZ0SvWmobq5Nhk0WyzzMmt8Sdk1IwHHqGkNa5rQ6M9tomJBjWGQNnq51aMneqZzmoxtmYh4RJGSpLBGZcGvnWbYf2cQdZhsNkyLDKcjJg4tsca1EeXZzAiSEVv7pFjwr/GRjKkAksDso1okRMsDmyJAtAmBf7lRkaM1x+Ku8KOJd6Ga4eNJJNbGMQ4RaZOBBF4NhUyEFMhYSDxVpALhcIg9NvePWGw96co9AD/AEIjTqrsbwe5p4adC4cTAnBm8cRSIDioznWq3j4DjDMD3OB90wquNQYrTawy1EHgLVlmtF7JLDYmqUequBSJC0HYeSYpdLFXPsKgkq4jRMoRlRoQlkGrfCijM39QUWOI0vRbvHktAKWe0dg5JRSzp4BT3bGcjHRBF9mD+YclEisiex2OBW96T3bEZcaG7vzTu2RaPNI1GiexeoL6LGnZBdu/EiQXq0SKJEiG15lY0NE3HMBMyE9Js0qZgnFURHF8SIwunZ1Q5rJzIEOGQAD+IzJldnNKipZrenaTm6LSPLqFgOO++oBqBiOG4Kv6lbUXFKcqznuOoshfpNcr0nGDA7YEIOEaI5xcGtBEO82m0NBFgNxvks+KLHfmiEa60tpsXVDCw83ObpeOgzbd0kQqJiwGeo0a3ZUnxsa1TWUKG30ojBqayB7zEJ4JWYtxnXgN73D4TThxXI9OLDbtPvkqyx8jhtxF9NP2slYeLLZFiikUdvrxXasqxg2NYV0MMUYCXR2u/eivd/pJpmBIN2XBOhrRzK7+xYI9Z58W8llLtLII/wDJv6M2WSZRLd9iK/DMNpnBo7YZq1QWvcaoN9QOEm3C6VyqX0kzMq03XumSfEk291y0gwPBqzrDP1TEAcZaG2FMtocCZ6ugek7nrUPtjI8Onmy5L8sldn48t659DA4w4MLoTizKF86w6wtOckVbbM2oSuUXEyjhjXOkMobHGXWloLnTsOgSuXpXR4NgDA4kta0TNrnENaJm6ZIVgcX4QAqlhiF5hyMFuSriUxP0h6Q61uc1VbB7Swce5YeG3869WVxMklh1Gcl5mMMRxtJP6eSModJ2jkthDwU8Ma+rRmB4sBeQQRY5plCvBsKfi4LjMe1jujtc6QaMpEtJnID+y/C7Yre3y3YH+0SPZob8TyZi4NJe0za5wN0wfqSchR41Wq0xJCyQLjIK+wrEihsWEDkozerMze1rpAhwlKs0tcCDZfcCCFlaLgSkl849LDm6GMqOvBnWNunasIdtYGssWKg1u2v7I0l2dLQ4POT+n5O3UJ7nTqPN59fVzKcbg6JcIT5dz1o3Uy3w+PyXYpWtcL/Ub3Ya5nSuyY/EzNfZUT2Tth+K7GCI3sjw+JWkFKGlKKUNKr+4sTdCPn6lvdUPiZnBgaP7Pi3zJqNgx7PTENs7es+GOBctV0nWs3hXFdlIiuiupFKbWl1GRqsMSAEmtq2XLXB/UEnL/IopeCb/ACUxOy0lqW3816HELBMV4myoRMWh7CJ2WWHWFI+79J0DearXBVFZAhiHDrSrVi5xm5xmCSSANAFg0KxNLkssX9RYqk8xRrdafqWh2VBrWu/n0Ms7AFI0DeB9yT7vRz6o8XAe9aJ1OIM9IAzZiefBApxP13Kn7jyh7o8n6lvdeFxf9+hRQ8X6QLmN3m81MhQaTDE3V2tmPRiTFpla0Eq1bTk2+nAgicjp0HMe8GR8EfbuNLRJKvC7+5phZBhYclLb4PZ9jO4Rgmt16wLrZkSrWkTFmqXeCozcEw33uO08lpYGGOluiOEMtLH1HGYkTVbOQnmNbgnsk7QV6iqSuzhxoZs2mq8DNtxbhyvO8eSFoci76mhTRmctwpR87mn8jvKlOEKNpG4fKoIdC7DdicbHhj1G7o5LWmZ2Sem0b/hiBGgm5jz3N+aZbTWi4S7rF108aTtKmmRY/R4sLKVarw4NDyCQJtcXNEjbnaVbwMJ1BJkRzGj1cmx2wgg7ZrH08vL8pBc0PqBhbEPUIaXObbYQZuOcJmJTqWGzNGygmAci8vcLutk6pm228Ei+2wy+cy/2iGUuWHwXDZ9fE9XJlgywUpm5pGMDHSmXWaGAfzqJFwyzMXbo8yyjqRrSdI1rx55TiTdy2nZHBhHQjjHTHvorQyEK8eIOozQJyDnAG6c7M8jdevM6fHj0h1al0h7i42Q2mQB0ACwnuB70Q4zo8WLSSC50R5ZCbnq2NY1uv0W+BXseLeK8OiskyTqQWzix84nIlrXXtZZ6M5Z3TNo+ryHIo4UE5K5b36Hj5RlDnJ1sPE42BWMkXMjwtDnNcweBc0T8FOoWMNLocjlDHg3FriTIanGZZqtI1L3OPGBYQAIoAk5vVdPvIza5515fjhgRkKpFhQ8nCiksiQczHyJk2VgaQHWXCQleAOzFyeE41JWjCGLKLtOi/wAF4ZZSIbYkMzBvB9Jrhe1wzEclIFJEzaNupeJOg1Ir2G0C6eiyXAhOsiSM2mqdIsPgQvIj2DCWlYjXhX5v8Hf7xkl/HzPahTg0hzXtDmua5pMiA5jg5pImJiYFkx4K3+9cOq0nK5VpDwMtDyNYEGqXkl7mzF9QHUF4F0t/tIm+7mjpTvaRN93NehkvZrydOMMTQ+K6nPjZSsVpyj5nuRxnfUYwuoxqTMzDfa51rnSbHF5mZIi43RnPa90ShFzZVXGA+YlO49Js9J20rwzpTu3E3380dJd24m+/mtPY8b/uf/mHoV73D+Bc2ezR8Kh73PfFa5zzWcazRbIAACdgAAAGrOZlN/aDPaM3281470l/bib7+aXpL+3E3381wy7Bw5tylN2/kdC7QlFUoo9eOE4YNsRlos67bZHv1rv7Sh+0Zvt5rxzLOzlxOkkk+BNy66U/tRN53NR+3sH435E+8Z8EexfacP2jN9vNH2pD9ozfbzXjvSH9qJtcl6RE7UTecp/b+D8cvL0HvGfBHsX2nD9ozfbzTUbDcFjS4xYYAtnXbm7jb3BeQmlP7b953NMwoeVeG+q0TP19Z1SfYODFWpvyC7RnwRuab/1Cium2iQxVn+1i3u7mC7ae4KuON2EL8rDOqrYtNiZiTDiw2xqTOo/9lBaS0vbme9zSCAbwARZI2zktEzFeiOa4RaKxomQ0sFV4bmdXbIm7SuvD7MydKs1P56TmllmK3tMVgv8A6hEODKbDLJ/3sOVXVOGQSRpIdPUtxCjwnAODnOa4Aggggg3EEC0Lz/G/FgQCKrspAiEhjvWY6+qTplMjuIN0yziBhBzTEozzOpN7NQnJ4Go1mkDW7SvN7Q7OhhweJhrZtR15NlcpPNkz0sRYOeZ8Xc04ylUYXscd7zKgdFTToy8NTe5Lkeg2adlPozQRChuYXGZkBJzjZN3WmU90k6FlsHvrRWjXM+FvwWmr6l9N2VOc8JuWy9B5OWUpqto50o6ELjKaki9Q5LK7J9yMn3JUhVioZPuS1O5cklcOeUsDuT1DXYq6nYNDqpkTkh1Gte4CQJdVqEyvM5CSdiUghV9KwuW5iubHwMPFWt5G2HiShsHKNSIrgS2G8AGRrMLDPUHgEjWLEzhTDL4UN+UFWbHAF0OwkggAOlImeaaqaTjU9tzTwVbFx1jC4LzvdOTrY35eh1e24vBEbAbmQxR3TJZCjQ3uLm1TJsUPdNszLboXtWBqGcpGYYpFZtZs7W2kGvrv4rwuk4zuivGVFkqs84GuWa/atdgnGJroTYNIyjmNEocWFEqRWszMNoD2+II0lexBo4JI9Rphc1kSI90OrDBbCqlsnkiRaQM2lef4y09sSgNdIjK0jqA52wwazhpE6onrUilYbodUdaPFDRJsOTIbe5xJNngVisacZDFcC6QkKsOG30WMFwaOJJtJUtkJFHSYM4kSLWbJlVhbXaIlrR1g02louJAMjLvUYx2dr9TT7mq9hY8PYA1rbAA0dwEpcF2MfH9gbEjiOOhMmjP5Zva9yMtrOxq0Qx7d7NuwJfv2fZN2BW76XH7ijNmLrdsC5Mf8Tt0LUDHv/BbuhKMeW+xbuNTvpcfv6ijJmlDtu2BHSx23bPmtb9+mexbuNS/fmHngN3Gp3r/tijIdKb23bPmk6Q3tu2fNa/77wf8A67P4bOS6GO8H2DP4beSd6xRjTGb23bPmkrs7Z3fmtp9+IPsGfw28kpx3gymIDO6o0fBO8JoxrKnad4M+ak4GbNsQi8n4GXxU3C+NLIwI6NDYZEB7TVcJ6gAD4zVRgilBjiCbHSt0EXTVJTtoUfQmBqNOkAw3ybkGFjLKpaIYyYbO4SlsU80cGx7IjQGudEc8l1YStrTsFspeGdee4s4fhuhthRojoToYqQ4rZ+hmhvlMgC4OAIkZEWTWrwhhRjoYY6lwskJTa1+VJ/8Azba7uNmlX3GdFLjNAhjB7qoAGWhFsri4is6X5ZbVksGYLMN8GkMbEcYrI7XgNLgKj2NZKQsmJ39kqZjVh9sapChTbCYTVrGbnPd6UWIRn1C4K0wfh6ExjYbTY1oaNcs5771ni4axIuEtjNIScGmjgQIzroJ73Oq8Jg8E7DwXFPpGEzua6Idjpe9TYeGmlPNwgCuOHZeTx3X9Td5ZisKDQxDtrTcbzVDbNAAuUrKHtJoUtdCkLuhhxhHNiqRzyk5O3tHMo7tITeXQrEDskSXUkSVQc1Vy6GnaqKqkEV9HBTDqENCsqqKirRNlO/BjDe0bEw/AkI3sbsCvsmkyaiibM2/FqAb4TdiRmKtHF0OXcXD3FaTJpcmpzURZmjirA7J33+ZMHE+j35MT0zcfitZk0hhpQsygxUgezHFH3WgezatVkkmSSgZb7rQPZhJ91oPswtVkkmSSgZQ4qwOwEhxUgdgLWZJJkkoGSOKcDsBcnFGD2OK12SSGElAyBxQg9jiVycToPZ4rY5JJkkoGMOJkHsnauDiXB0HaVtskjJJQMMcSIP4tq4OIsLS/b8lu8kjJJmizFQcTQ2wRYll3o2dxlNPHFV3tomwLYiElyaUDCPxMBMzEednwC7ZikB6zuC25hJMklAykHAJbc5ysIFCcM5V5kkuSQEGFBKkNhKQGLoNVkRQxkkKRJCkUS+jnVvN5pejnVvN5qMClms6lx8upe48Hz6Eno50Da3mjoztHFvNRppVNS4rl1Fw4Pn0JPRnaOI5o6M7RxHNR0KKlxXLqLhwfPoSejO0cRzR0Z2jiOajoklS4rl1Fx4Pn0JHRnaOI5peju0cRzUeSWSVLiuXUXDg+fQf6O7R7kdFdoPBMVUslNS4rl1Fw4Pn0Huiu7KOiu7JTEkJUuK5dRcOD59B40V2gpOiO0FNoSpeH9+ouHB8+h2aKdBR0U6DsTc0TSpeA1fE76KdB2JOinQdi5misdJ2pUvAaviddFOg7Ck6MdB2FJW1naisdJ2prDV8Q6OdB2FJkDoOwpa50nalrnSdpTWI1fE5yGo7CjI6jsK6yh0naUZR3aO0prDVOcl9SRkvqS7yru0dpSZV3aO0prDVOMkjJrvKu7R2lLlXdo7U1hq+I1k0VE5lndo7UZZ3aO1NYavF8uo3VRVXeXd2ijLu7RTW4L+/QavF8uo3JCcy7tJQmtw8+gqPF8upBrFLWKRKpKi1ilrFcpZIDqsiuuaqKqA7yhRlCuKiMmhI5lClyibqJaiEDmUKTKFc1UtVAdZQorlc1USQHVcorlJJElIFrlFcrmSJIBa5RXSSRJALXS1yuZIkgOq6TKFIkQHVdFdcyRJAdZQoyi4kiSA6MUoyq4kiSA7yiMom5IKA7MRJlU2UIBzKoTckIBySJIQoAoalqoQgFklASoQBJKGoQgFqoqoQpAVUtVIhAEkVUIQBVS1UiEASRJCFICSJIQgBEkIQBJFVIhAEkSCEIBJIqpUIBKqKqEIBKqSqhCAQtSVUIQCSQhCA//9k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5" name="Picture 38" descr="http://am774.rbc.cn/netfm/english_service/culture/indexshow/201305/W020130514592885763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1628775"/>
            <a:ext cx="15176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6" name="TextBox 9"/>
          <p:cNvSpPr>
            <a:spLocks noChangeArrowheads="1"/>
          </p:cNvSpPr>
          <p:nvPr/>
        </p:nvSpPr>
        <p:spPr bwMode="auto">
          <a:xfrm>
            <a:off x="7164388" y="2636838"/>
            <a:ext cx="1944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chū zū chē</a:t>
            </a:r>
            <a:r>
              <a:rPr lang="zh-CN" altLang="en-US" sz="20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   </a:t>
            </a:r>
            <a:endParaRPr lang="en-US" sz="2000">
              <a:solidFill>
                <a:srgbClr val="000000"/>
              </a:solidFill>
              <a:latin typeface="Segoe Print" pitchFamily="2" charset="0"/>
              <a:ea typeface="Microsoft YaHei" pitchFamily="34" charset="-122"/>
              <a:sym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4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Segoe Print" pitchFamily="2" charset="0"/>
                <a:ea typeface="Microsoft YaHei" pitchFamily="34" charset="-122"/>
                <a:sym typeface="Arial" pitchFamily="34" charset="0"/>
              </a:rPr>
              <a:t>出 租 车</a:t>
            </a:r>
            <a:endParaRPr lang="en-US" sz="2400">
              <a:solidFill>
                <a:srgbClr val="000000"/>
              </a:solidFill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bldLvl="0" autoUpdateAnimBg="0"/>
      <p:bldP spid="10256" grpId="0" bldLvl="0" autoUpdateAnimBg="0"/>
      <p:bldP spid="10260" grpId="0" bldLvl="0" autoUpdateAnimBg="0"/>
      <p:bldP spid="10262" grpId="0" bldLvl="0" autoUpdateAnimBg="0"/>
      <p:bldP spid="10263" grpId="0" bldLvl="0" autoUpdateAnimBg="0"/>
      <p:bldP spid="10266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7800" y="3810000"/>
            <a:ext cx="21336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5257800" y="5562600"/>
            <a:ext cx="2133600" cy="106680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5257800" y="2133600"/>
            <a:ext cx="2133600" cy="9906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990600" y="2133600"/>
            <a:ext cx="2209800" cy="106680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990600" y="3810000"/>
            <a:ext cx="2133600" cy="11430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990600" y="381000"/>
            <a:ext cx="2209800" cy="11430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990600" y="5562600"/>
            <a:ext cx="2133600" cy="1143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5257800" y="457200"/>
            <a:ext cx="2133600" cy="106680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72400" y="4114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红 色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5791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黄 色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23254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lán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蓝 色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2401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lǜ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绿 色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114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kā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fēi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咖 啡 色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685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zǐ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紫 色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5867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橙 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68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fěn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hóng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 粉 红 色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1.nipic.com/2008-12-05/20081251814153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502400" cy="487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38400" y="1066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Color Flash Cards Making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talk.wed168.com.tw/discimg/20138/201381211241867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"/>
            <a:ext cx="1016000" cy="76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1371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苹 果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píng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guǒ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5" name="Picture 4" descr="http://www.lydlyy.com/upload/day_140830/201408300822592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52400"/>
            <a:ext cx="993296" cy="76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1371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香 蕉</a:t>
            </a:r>
            <a:endParaRPr lang="en-US" altLang="zh-CN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90800" y="1066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xiāng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jiāo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8" name="Picture 6" descr="http://health.cnhubei.com/uploads/allimg/120713/495-120G30K4562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28600"/>
            <a:ext cx="1144486" cy="6873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8200" y="1305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橙 子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0007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chéng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1" name="Picture 2" descr="http://12582.10086.cn/Image/2009/8/200908191109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209800"/>
            <a:ext cx="1016000" cy="76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3352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 萄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pú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tao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4" name="Picture 6" descr="http://a1.att.hudong.com/23/07/193000013572581334890704716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2133600"/>
            <a:ext cx="1143000" cy="8572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90800" y="3341132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草 莓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cǎo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méi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17" name="Picture 8" descr="http://i2.sinaimg.cn/bb/nutrition/10/0106/2010-06-01/U2562P20T47D163104F776DT201006010802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28600"/>
            <a:ext cx="955818" cy="685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2200" y="1305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 瓜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48400" y="990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0" name="Picture 2" descr="http://sp.chinadaily.com.cn/uploads/allimg/140820/10503L231-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2209800"/>
            <a:ext cx="992732" cy="762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648200" y="33629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番  茄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298198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fān</a:t>
            </a:r>
            <a:r>
              <a:rPr lang="en-US" altLang="zh-CN" sz="2000" b="1" dirty="0" smtClean="0"/>
              <a:t>   </a:t>
            </a:r>
            <a:r>
              <a:rPr lang="en-US" altLang="zh-CN" sz="2000" b="1" dirty="0" err="1" smtClean="0"/>
              <a:t>qié</a:t>
            </a:r>
            <a:r>
              <a:rPr lang="en-US" altLang="zh-CN" sz="2000" b="1" dirty="0" smtClean="0"/>
              <a:t> </a:t>
            </a:r>
            <a:endParaRPr lang="en-US" sz="2000" b="1" dirty="0"/>
          </a:p>
        </p:txBody>
      </p:sp>
      <p:pic>
        <p:nvPicPr>
          <p:cNvPr id="23" name="Picture 10" descr="http://img.ivsky.com/img/tupian/img/201107/30/xinxian_huanggua-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343400"/>
            <a:ext cx="1143262" cy="7620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62000" y="54965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黄   瓜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" y="5105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huáng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guā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6" name="Picture 12" descr="http://news.xinhuanet.com/life/2009-10/24/xinsrc_192100623143014017892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4343400"/>
            <a:ext cx="914400" cy="6096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743200" y="54203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土 豆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51155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tǔ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dòu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29" name="Picture 2" descr="http://www.jibingnet.com/tupian/20137/201373016283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2286000"/>
            <a:ext cx="1016000" cy="6096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553200" y="3286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茄 子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629400" y="291744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qié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zi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2" name="Picture 6" descr="http://www.kofei.com/kofeipic/allimg/2009-04/152R03109-0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0" y="4343400"/>
            <a:ext cx="1193994" cy="68580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629400" y="5420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萝  卜</a:t>
            </a:r>
            <a:endParaRPr lang="en-US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477000" y="5105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/>
              <a:t>luó</a:t>
            </a:r>
            <a:r>
              <a:rPr lang="en-US" altLang="zh-CN" b="1" dirty="0" smtClean="0"/>
              <a:t>    </a:t>
            </a:r>
            <a:r>
              <a:rPr lang="en-US" altLang="zh-CN" b="1" dirty="0" err="1" smtClean="0"/>
              <a:t>bo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  <p:pic>
        <p:nvPicPr>
          <p:cNvPr id="35" name="Picture 8" descr="http://www.wed114.cn/jiehun/uploads/allimg/130414/1F3452B2-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0600" y="4267200"/>
            <a:ext cx="990600" cy="81463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4648200" y="5420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西兰花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24400" y="51155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xī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lán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238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画一画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qǐng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huà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yí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gè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lǜ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sè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  de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píng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guǒ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  请   画  一  个 绿  色  的  苹  果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8956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qǐng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huà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yí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gè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kā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fēi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sè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de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pú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 </a:t>
            </a:r>
            <a:r>
              <a:rPr lang="en-US" altLang="zh-CN" sz="2400" b="1" dirty="0" err="1" smtClean="0">
                <a:solidFill>
                  <a:srgbClr val="7030A0"/>
                </a:solidFill>
              </a:rPr>
              <a:t>tao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zh-CN" altLang="en-US" sz="2800" b="1" dirty="0" smtClean="0">
                <a:solidFill>
                  <a:srgbClr val="7030A0"/>
                </a:solidFill>
              </a:rPr>
              <a:t>  请   画  一  个  咖 啡 色 的 葡 萄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4196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qǐng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huà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yí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gè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huáng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sè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  de 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fān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 </a:t>
            </a:r>
            <a:r>
              <a:rPr lang="en-US" altLang="zh-CN" sz="2000" b="1" dirty="0" err="1" smtClean="0">
                <a:solidFill>
                  <a:srgbClr val="00B0F0"/>
                </a:solidFill>
              </a:rPr>
              <a:t>qié</a:t>
            </a:r>
            <a:r>
              <a:rPr lang="en-US" altLang="zh-CN" sz="2000" b="1" dirty="0" smtClean="0">
                <a:solidFill>
                  <a:srgbClr val="00B0F0"/>
                </a:solidFill>
              </a:rPr>
              <a:t> </a:t>
            </a:r>
            <a:endParaRPr lang="en-US" altLang="zh-CN" sz="2400" b="1" dirty="0" smtClean="0">
              <a:solidFill>
                <a:srgbClr val="00B0F0"/>
              </a:solidFill>
            </a:endParaRPr>
          </a:p>
          <a:p>
            <a:r>
              <a:rPr lang="zh-CN" altLang="en-US" sz="2800" b="1" dirty="0" smtClean="0">
                <a:solidFill>
                  <a:srgbClr val="00B0F0"/>
                </a:solidFill>
              </a:rPr>
              <a:t>  请   画  一  个 黄  色  的  番 茄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 rot="20477228">
            <a:off x="7457817" y="47481"/>
            <a:ext cx="1371600" cy="762000"/>
          </a:xfrm>
          <a:prstGeom prst="ellipse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00" y="457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中国人 喜欢 什么颜色？  中国人不喜欢什么颜色？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256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xǐ</a:t>
            </a:r>
            <a:r>
              <a:rPr lang="en-US" altLang="zh-CN" sz="1400" dirty="0" smtClean="0"/>
              <a:t>  </a:t>
            </a:r>
            <a:r>
              <a:rPr lang="en-US" altLang="zh-CN" sz="1400" dirty="0" err="1" smtClean="0"/>
              <a:t>huān</a:t>
            </a:r>
            <a:r>
              <a:rPr lang="en-US" altLang="zh-CN" sz="1400" dirty="0" smtClean="0"/>
              <a:t> 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228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bù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xǐ</a:t>
            </a:r>
            <a:r>
              <a:rPr lang="en-US" altLang="zh-CN" sz="1400" dirty="0" smtClean="0"/>
              <a:t>  </a:t>
            </a:r>
            <a:r>
              <a:rPr lang="en-US" altLang="zh-CN" sz="1400" dirty="0" err="1" smtClean="0"/>
              <a:t>huān</a:t>
            </a:r>
            <a:r>
              <a:rPr lang="en-US" altLang="zh-CN" sz="1400" dirty="0" smtClean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5410200" y="3352800"/>
            <a:ext cx="1765738" cy="4978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Flowchart: Process 5"/>
          <p:cNvSpPr/>
          <p:nvPr/>
        </p:nvSpPr>
        <p:spPr>
          <a:xfrm>
            <a:off x="5397062" y="4419600"/>
            <a:ext cx="1765738" cy="4978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Flowchart: Process 6"/>
          <p:cNvSpPr/>
          <p:nvPr/>
        </p:nvSpPr>
        <p:spPr>
          <a:xfrm>
            <a:off x="5397062" y="2209800"/>
            <a:ext cx="1765738" cy="46228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Flowchart: Process 7"/>
          <p:cNvSpPr/>
          <p:nvPr/>
        </p:nvSpPr>
        <p:spPr>
          <a:xfrm>
            <a:off x="1143000" y="2286000"/>
            <a:ext cx="1828800" cy="497840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Flowchart: Process 8"/>
          <p:cNvSpPr/>
          <p:nvPr/>
        </p:nvSpPr>
        <p:spPr>
          <a:xfrm>
            <a:off x="1143000" y="3352800"/>
            <a:ext cx="1765738" cy="533400"/>
          </a:xfrm>
          <a:prstGeom prst="flowChartProcess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Flowchart: Process 9"/>
          <p:cNvSpPr/>
          <p:nvPr/>
        </p:nvSpPr>
        <p:spPr>
          <a:xfrm>
            <a:off x="1143000" y="1143000"/>
            <a:ext cx="1828800" cy="533400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Flowchart: Process 10"/>
          <p:cNvSpPr/>
          <p:nvPr/>
        </p:nvSpPr>
        <p:spPr>
          <a:xfrm>
            <a:off x="1129862" y="4495800"/>
            <a:ext cx="1765738" cy="5334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Flowchart: Process 11"/>
          <p:cNvSpPr/>
          <p:nvPr/>
        </p:nvSpPr>
        <p:spPr>
          <a:xfrm>
            <a:off x="5397062" y="1178560"/>
            <a:ext cx="1765738" cy="497840"/>
          </a:xfrm>
          <a:prstGeom prst="flowChartProcess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TextBox 12"/>
          <p:cNvSpPr txBox="1"/>
          <p:nvPr/>
        </p:nvSpPr>
        <p:spPr>
          <a:xfrm>
            <a:off x="7780283" y="3276600"/>
            <a:ext cx="113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hóng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 红 色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54006" y="4419600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huáng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黄 色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80282" y="2209800"/>
            <a:ext cx="1135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lán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蓝 色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49868" y="2219980"/>
            <a:ext cx="9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lǜ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绿 色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34406" y="3352800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kā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fēi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咖 啡 色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36730" y="1117250"/>
            <a:ext cx="88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zǐ</a:t>
            </a:r>
            <a:r>
              <a:rPr lang="en-US" altLang="zh-CN" sz="1400" b="1" dirty="0" smtClean="0"/>
              <a:t> 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紫 色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10606" y="4495800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chéng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橙 色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54158" y="1117250"/>
            <a:ext cx="1261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fěn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hóng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sè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 粉 红 色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1143000" y="5486400"/>
            <a:ext cx="1752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52800" y="5486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bái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endParaRPr lang="en-US" altLang="zh-CN" b="1" dirty="0" smtClean="0"/>
          </a:p>
          <a:p>
            <a:r>
              <a:rPr lang="zh-CN" altLang="en-US" b="1" dirty="0" smtClean="0"/>
              <a:t>白 色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5410200" y="5486400"/>
            <a:ext cx="17526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96200" y="5486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hēi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sè</a:t>
            </a:r>
            <a:endParaRPr lang="en-US" altLang="zh-CN" b="1" dirty="0" smtClean="0"/>
          </a:p>
          <a:p>
            <a:r>
              <a:rPr lang="zh-CN" altLang="en-US" b="1" dirty="0" smtClean="0"/>
              <a:t>黑 色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 rot="20477713">
            <a:off x="7683390" y="-13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wén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huà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文 化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5mmPMzg78vAYsLi9HWpA7-tMkNOLC2exs5GsLBrdSlGHRoWw7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745416" cy="2057400"/>
          </a:xfrm>
          <a:prstGeom prst="rect">
            <a:avLst/>
          </a:prstGeom>
          <a:noFill/>
        </p:spPr>
      </p:pic>
      <p:pic>
        <p:nvPicPr>
          <p:cNvPr id="1028" name="Picture 4" descr="https://encrypted-tbn0.gstatic.com/images?q=tbn:ANd9GcRA0dEcGS1QVP5XwrFaaS_6Us16srU0Fp2_Zm7W_0zSu-HBI7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57200"/>
            <a:ext cx="2185003" cy="1981200"/>
          </a:xfrm>
          <a:prstGeom prst="rect">
            <a:avLst/>
          </a:prstGeom>
          <a:noFill/>
        </p:spPr>
      </p:pic>
      <p:pic>
        <p:nvPicPr>
          <p:cNvPr id="1030" name="Picture 6" descr="http://image.cn.made-in-china.com/2f0j01nCdQONIDLfqu/%E7%9F%AD%E8%A2%96%E5%87%A4%E5%B0%BE%E9%95%BF%E6%97%97%E8%A2%8D%EF%BC%8D%E7%BA%A2%E8%89%B2(0100101%E7%B3%BB%E5%88%9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57200"/>
            <a:ext cx="1543049" cy="2057400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SEhUUEhMVFhMXGBkVGRgXGRcXGhgeFxQXGBoYIBoYHCggGholHBYUITIhJSkrLi4uFx8zODMsNygtLisBCgoKDg0OGxAQGzQkICY0LC80MTAsLCwyLC83LCwsNDIvNDAsLCwsMjAsLCwvMDA0NCwsLDQsNC8tLCwsLC0sMP/AABEIAOEA4QMBEQACEQEDEQH/xAAbAAEAAgMBAQAAAAAAAAAAAAAABgcBAgUEA//EAEQQAAIAAwUEBwUHAwIEBwAAAAECAAMRBBIhMUEFBlFxBxMiQmGB8BQyUmKRI0NTobHB0XLh8TOSFSSCshY0VGNzouL/xAAbAQEAAgMBAQAAAAAAAAAAAAAABQYBAwQCB//EADwRAAECAwYDBgYBBAEDBQAAAAEAAgMEEQUhMUFRYRJx8BMiMoGhsZGywdHh8UIUI1JiJDM0cgYVkqLi/9oADAMBAAIRAxEAPwC8YIkESCJBEgiQRIIkESCJBEgiQRIIq36Rt/OqvWayt9rlMmD7viqn4+J055cUzM8PdbirPY1i9rSPHHdyGu529+WPM6Ot/TLIs1rbse7LmN3PkYnu8Dpyy1y0zTuuw1XXbNiiIDHlxfmBnuN/fnjbcSKpqQRIIkESCJBEgiQRIIkESCJBEgiQRIIkESCJBEgiQRIIkESCJBEgiQRVv0jb+dVes1lb7XKZMHc4qp+PidOeXFMzNO63FWexbF7WkeOO7kNdzt78sYLsvYl1RMnMEZzSWGF41IrW7q2GA/xFcjzfE4sYKgY9aaqZm7QDnGFCFQMaXeVdNeivtbt3zMQmW/WTUArhdZxoSK4nA9rWhGYMeIU4GOAcKNPp1plyXiXtAQnBr28LTvWh+g2yxFxUh6Ot+zKK2W1t2PdlzG7mlxj8PA6a4ZWKWmad12Gq5LZsYRAZiXF+JAz3G/vzxtuJFU1IIkESCJBEgiQRIIkESCJBEgiQRIIkESCJBEgiQRIIkESCJBEgirfpG386q9ZrK32uUyYO5xVT8fE6c8uKZmad1uKs9i2L2tI8cd3Ia7nb35YwjZWwbqddOmJLZgWQTDQ0GJamp4fXGK3HnOJ3ZsBcM6eynI89xv7KE0uAxp7VyGvwXZ2rZ2aY5Kk3ewgGJuFLzFfmmEdWDplnSvDAe1rBQ43nnWl+zfEVwSxYyCKcz/5VoByaO8RnjhVY2YXaZKC0LlhQjK6rHr3qc5Z7KCvvFA2eMZj8IY4m4fU+Ec8zoDTBIzYbYbybhT1PhHPFxpgDTC5eDaW7vXKzyZsqZMF5rqHtFLxAqPiFKV1p5nogzvZODYjSBqcK/ZdMCeMu4MitLW3XkXA0y2OmXou30db9mUVstrY3K3Zcxu5pcb5eB05ZWWWmad12Gq47ZsYRAZiXF+JAz3G/vzxtuJFU5IIkESCJBEgiQRIIkESCJBEgiQRIIkESCJBEgiQRIIkESCKt+kbfzqr1msrfa5TJg7nFVPx8Tpzy4pmZp3W4qz2LY3a0jxx3chrudvfljC929joD1todVIZAA4JWrGoDHRiAT4VBOkVmdmnEcEMVxwx8vP44BTU9NPd/agtJFDhj5bA/HAL27xbzSjPMoyJc2WjrVgcWVRWgPgxbWhy1jRJyETsuMPLSQbtD+lzyNnxRC4mvLXEG7SuZ8vuvjI3zlklZsg9UpPVlCCyKfuyGFGUjCmWXAU9ust9OJj+8ca4E67FbIllxB3mPFT4tCddjv+Utu90pSxs0hwXuq7u3aZQSSopW6TU1bPXPGEOzYhA7V4urQAXV135YZYXL1CsqIQO2dUC8AC6u/wBvovrsje2TLtFJdllypUyYnaJ7UsEKjnAZUqaYUqc6x5mLNivg1dELnAHzzC1zFmRnwaxIhLgDdrmOsVne/ZMqazzZExGfrCpCCi4qCqlq0LmpxFAT2cxGLPmYkNoZEaQKVvx3NNP3glnzMSABDitIFK3451NMabYjHBdTo637MorZbWxue7LmN3Pkavd0B0yyytMtM0o12Gq5bZsYRAZiXF+JAz3G/vzxtuJFU5IIkESCJBEgiQRIIkESCJBEgiQRIIkESCJBEgiQRIIq36Rt/OpvWayt9riJkwH/AE+Kqfj4nTnlxTMzw91uKs9i2L2tI8cd3Ia7nb35Y1iF6ijMKzjiqnG5XvMPi4DTM6CIYntqgeHM67DbU/BWhxMchrfBgT/lsNtT5BeVmJJJNa4knXxjaBQUCkgABQeHr06wXxGvOPa0A3muqy3r1+0YCy7DrryWyZDjGDitjK8IpitXzEZGC8P8Qonr1/eCYinXW5XQT/mMD/rjAH8XwPz8Drrjnzn+zePD8v49uS4QDLkkeD5dxtrpywnXR1v2ZRWy2tqIOzLmN3NLjV7vA6ZZZS0tM07rsMioO2bGEQGYlxfiQM9xv788bbiRVNSCJBEgiQRIIkESCJBEgiQRIIkESCJBEgiQRIIq36Rt/OqvWayt9rlMmD7viqn4+J055cUzM07rcVZ7FsXtaR447uQ13O3vyxrNJfUC81DPOKqcQle8w+LgumZ0EQpd2poPDmddhtqfIK1UMz3WmjNf8thtqfIZrmzKk1Jqx1OvEx0ClKDBb+DhoAlPE86/tGV7pTM/H6IorzgTRYa3ivzR14nLSAOiy9lL3HBAOP8AAgsAHEn7LFK4QWKVNCtynj+WMYqthhkilfutFH08IyVraK3DBdRSLTgaCeMAa4TflJP3nA97LPPlP9i8eH5fx7clyn/jGo8Hy8tvbK7CcdHW/ZlEWW1tRB2ZcxsLmlxq93gdOWUvLTNO643ZFQVs2MIlZiXF+JAz3G/vzxtuJFU1IIkESCJBEgiQRIIkESCJBEgiQRIIkESCKt+kbfzqr1msrfa5TJg7nFVPx8Tpzy4pmZp3W4qz2LYva0jxx3chrudvfljWQAs4vPjPOKqcerrk7A97UKcszoIhamMaDw5nXYbanyVnc7tu6PBt/LYbanPAZleEzK+8ak4nUknGsb6UwXcwsawMK1fGlMeUZFy8xHA0ch8fX8wWQbq5dfHzWEalTlWMkIxwFSssQRQRgA1qsuLS3hCwh9cIyV5aa4LFcR4QyWKguB0W4mCPNCtoiNxqtBw9GPS1C40WXP19awAWXnLPrFdRWFpAUn/mAKA/i00J/E4HvZHHPlIMC/8Ah8v49uS47pY929mY/wAd+Woy5YTfo737Moiy2xqJW7LmNmmlxq93gdNcMpeWmad1xuyKgrZsYRAZiXF+JAz3G/vzxtuJFU5IIkESCJBEgiQRIIkESCJBEgiQRIIq36Rt/OqvWayt9rlMmDucVU/HxOnPLimZindbirPYti9rSPHHdyGu529+WNaS1EjtNjPIvKpx6uuTt8+oXTM6CIRxMa4eHM67DbU+QVpH/JdwN8AxP+Ww21PkFz5hrVsycSTiSTrWOht1AuwtY1lWilOuvsphsPdJGlK068HajUBpQZ0yzIz58Yh5q0nCIWw8Aq5N2u9kQsg0oLidSpPZLBLlCktFUeAxPM5nziLiRnxDVxqoSLHiRTV7qra02CXMFJiKw8QDGGRnsNWkhYhxnwzVhoo7tHclGNZLXDwarL5HMedYkYNqvApEFeVymJe2ntP90V3/ABgortnYs2zkdYOycmBqCeZAofCJWXmoccdz4KagTkKaFWG8ZHEdbXea8IAoCR6/iOi+q7gGloJC1cYgRkYLy8AOAWT6/wARhZN466+q26ojBlI1FRT9YxxA4FeYRa4EC+i1cYYDwjIxXp4AbUCiD16zMCgpSg6+pXTVhaeyxAtOSnSd8pP4nA97I458xHYXjwfL+PbkuA1ljd4Pl35a6crhN+jvfsyiLLa2Nyt2XMbNNLjV7vA6cspeWmcGuN2RUHbNjCIDMS4vxIGe439+eNtxIqnJBEgiQRIIkESCJBEgiQRIIkEVb9I2/nVXrNZW+1ymTB93xVT8fE6c8uKZmad1uKs9i2L2tI8cd3Ia7nb35Y1oq+zgMwvTziqnES65O3z6hdMzoIhCe3NAe7mddhtqfIK0EmOeFg7mv+Ww21OeA1XNLkkk9pjiT/JjpoAKC4LqZ3bgPtRd/dHZPtE284BlpieDHRfHj5eMR9oTPYw6NxPpuo61Z4wYXAKcTrrsh1grGuxW6qoKK737fnWdxLlrdBFb5AN7wAOGGtf8y1nycKM0uea7fdTNmSMGM0xIhrlT7qO2zem0zFClwv8ARVWPMjLypElDs+Ax1QK87wpiFZkvCdxcNdjfTrdbWbe21KKXww+ZQW+uvnGH2bLuNaU5Lw+yZaI7iDfIGiluw9oTbUpS0WYhGX3yCFbyOXgREPNQYcueKFEvGWYUJOQIUs7igRLxlW/0XK2luO9+tnZLh0cmo8KgGojrg2szh/ug12UjLW8AwCKL9R+1FrbsydLJ6yU63TQm6bufxZERKwo8J4HC4GvxUrDmocenA4V59fhffdyzdZaZKEVF8E1yovaPPAGNc5E4ID3Vy/C8z8Qw5Z7qZfCtytm02VZilXUMDoRWKkyI5h4mmipMOK+G4OYaEKnGsjmaZIUs94pRRjUEj9s4uQiMEPtCaClVfHTDTD7Rx7pFaro7V3ZtFmQO6hlOZQ1u+DYYcxh4xzwJ+BHdwtNDv9FyStpQY7ixta/CvXxXGqa+OgGkdty7u8DfjouspFqADEC0jAHSbTuk/i8D3sjjSvIf+PePB8u/L25YchBljX+GYH8eW2oyyuwmvR3v0ZRWy2sm5W6kxs0PwNXu6A6ZZZTEtM4NcbsioK2bGEQGYlxfiQM9xv788bbiRVOSCJBEgiQRIIkESCJBEgirfpG386m9ZrK32uImTAf9Piqn4+J055cUzM8PdbirPYti9rSPHHdyGu529+WNaBfZgGYAz2oVU49WDk7A5vqF0zOgiEJ7ckDw5nXYbanyCs7iZg8LfBgT/lsNtT5BeJ2JJJJNTUk4k1zMbwABQKSAAFB4evRaWeUXcIMSzBQOZoP1jL3BreI5Lne8MDnOwF5Vu7K2csiUstchmeJ1MVCPHdGeXuVGmZl8xEMR/wChouRvPvEbM6IiBiReYtUC7WlBTU0OOnjHXJSQjtLnGmXmpGzbLE2xz3OpkOe69YEjaEjw/wDvLanrwMaqxpKL1Qjr4LmImLOj7+hHXwUSn7k2gPdW6yHv1oBzBx/WJdtrQC3iNx06/CnmW1LGHV1QdPtkfNSDYO5iSWvzSJjV7Ip2R40OZiPmrVdFHDDHCPVRM3bESKC2H3QcdevVdm37as8ivWTVBGg7TfRamOKFKxovgb9FwwpKYiirGGmuA9U2RtqTabwksTdpWoIzrQ48oxMSsWBTtBisTMnFlwDEGK5lv3xsqsZTB5gxVqKpXga3iKjyMdUKzJggPFB53rthWRNGjxRpxF9CPhgupsWxWa6J1nlqA4wYAg0riMcsRl4RyzMWPXs4pwXLNxpqvYx3G7JdQLHLVcK5ybOkWZptoNFLmruxyrmBXIE4+J8o6THjR2tgi+mAC63TEeO1kHEDABdCUVmICKMjCo4EEcD4RzuDmOobiFzODob6G4j0KpzeSXLW1TVlYSw1ABlh7wHhWsXKTc90BpiYq8ybojoLHRPER16Ln19cI6F2XOHXX1XWln2sUNBaRgraTgO6T+JwPeyOOfIf+OajwfL+NRlyXAAZerhfD+Xcf6+2V2E06O9+jKK2W1miDspMbNNLjV7ugOmWWUzLTODXG7IqDtmxhEBmJcX4kDPcb+/PG24kVTkgiQRIIkESCJBEgirfpG386q9ZrK32uUyYO5xVT8fE6c8uKYmad1uKs9i2L2tI8cd3Ia7nb35Y1skv2cBmobQcVU4iXXEOw1fUKcszoIgy7tjQeHM67DbU+QVpoZnutNGa/wCWw21OeAzXLmEk1JJZjUk61zMdQoBQC4Lp4AygCxTnzrGVmlM+utV3txrJ1lrQn7sF/oKD82ER9qROCXIGd3Xkou1onBLGuJoOvIFWmFiq1VPVRby2xp1pmMxqFZkUZAKrEAc9eZMXCThNhwWhuYqeavFny7YUu0DMA+ZXn2RtSZZpgeWfAg5EcD4fpGyYl2R2cLwtkxLMmG9nEw9Qevyrf2baDNlJMKMhYVutmP7RTozBDeWA1pmqTMQhCilgNaZhLRLScjSxMpUUJlsLw8xWkGF0JweW/EXLDC6E4PLfiLlDLX0dtX7Gct3g4IP5Vr+UTUO220/uNv2U9Dt5tO8yh2Nx+OC6m7W6LWfrg80UmJ1fYqCK5sCRgeEcs5abY3BwtwNb1xz1psjcHZtpQ1vwXu2ZubZZNewZhOs2jflQD8o0RrUmIudOVy54tqTMT+VOV35XdkyAqhVAVQKAAUAHCkcDnlxqTeuBzi41calfQLHmq8qrt79ozLXaeoSt1JnVouhat0sfz5Dzi1WfAZLQO1diRUnbGit8hKw5SW7d2JFeWdB9d1Md6dpCxWQIhpMKiVL4i6oBangKeZEQ0jAM1MFzsMT9vNQlnyxnJkudhift5+yqMCuEW7dXECp4StyldTGKrYYdbia9ZrRRX+IyblraA6/0+67KkWsXWoLSBRWOAn8FNfveB72Rxz4yDL3jwfLvy1GXLDjNZU1Hg0/x3H+u2WV2Ez6O9+jKIstsaiDspMbApTC41e7wOmuGUzLTIua43ZFQls2MIgMxLi/EgZ7jf35423EiqakESCJBEgiQRVv0jb+dVes1lb7XKZMHc4qp+PidOeXFMTNO63FWexbF7WkeOO7kNdzt78sYNs7ZXUy2nzQesADBbt4oDWjkHAthgDlmeEVuNMdq8Q2YG6tcduXvgFNzM4IjxBh4G6taVOnL3wCjhmV94kk1JrUkkmtSYkeGmCmWcDWBnotZhrjnSPQCRHA0ONFkH16/eMUQG6teutVNei+TVp78AijzLE/oIhLbdRrG8/oq5brrmUwNforAuxXqquKmduoq2mcEcOt8kEEUxNc9aVpUcIusqXGC0uFDRX2Re50BpcKGmGHXuvRujYRPtcpCKqDfbgQgrTlUARrn4xgy7nDHD4rntOY7OXc5uOFfsrL3rtpk2Z2UVdqS0AxN58MKa0qfKKxIQhFjgHAXnkFV7OhNiTDQ7AXnyXF3O3O6kifP/wBXEqmiV1PFvDIeJy7bRtPtQYUPw5nXlsu60rU7WsKF4ddevVTO7ELVQa821bQZUmbMABKIzgHIlVJjbAYIkVrDmQFul4YiRWsOBICq+278Wt/ddUGoRQPzap/OLTDsmWZiK8z+grWyyJRl9OLmf0rD3OEw2SU01mZ3q9WNTRmJXE+FPrFctHgEw4MFALlW7S7MTLhDFAKC7ku2FjhquFR3ZO7MuzTJtpmsGa87gnKWpJJP9VMzzESUeffHY2CwXXDmVLTVpRJmGyXhiguHM/aqj+ypX/FbY86Yp9mldlVNRXE3VPicWPkIkY7v/bpYQ2Hvuz6+A+K7o0T/ANulRCYe+7HbrAKUbY3Ss86UVWVLlvTsOqhaHStMxxERUvaUaE8FziRmCaqLlbTjwYoe5xcMwTVU/apTS3ZHUqykqwPERcWOD2hzTUFXhkdj2h7cDnqvOuEbCvDbjRGOn+BALLiDcP0pbP2X7XJSYt4zyMCVp1oVRW8RhfzoxpewBxxMS2Y/p4hYfDz8PLbUZcrhDQ5wS8Z0M04BofDflnzGWIuuHf6O9+jKIstsYhAbqTGzQ5XGr3eBOWuGVjlpnBrjdkVwWzYwiAzEuL8SBnuN/fnjbcSKpyQRIIkEVb9I2/nVXrNZW+1ymTB3OKqfj4nTnlxTMxTutxVnsWxe1pHjju5DXc7e/LGFbC2asoTJ06hmy06wSz3a+6Wr3iaUXMVBOYiszUd0Qths8JNK66023/KmpuYfFc2BCua40r7023/K+m9W1JlxChdZcyXiSoUMTnSuNKHjqI8yMuzjIdSoOtafRebNk4Q4y8Auabr6kc8vRRJYlypxtAFg5wyXk3OC+l0cB6/ePNSt3A2tKKZ9F1oHWz5ZzZVYf9BIP/cIhbcYezY/T6/pVq3mEta/QkdfBWK0sEEEYEUPnFcDqGoVaBINQqj3h3Xm2VibpeVo4FcPmp7p/KLfKWhDmBjR2n21V4krRgTLBWnFmPtqF0ujSzk2pmum6JTdqnZBLLQVyrSsc1svAgAVvqPquP8A9QODYLWVzr7qzjLBpUDDEeHjFX4iFUgSMFtdjFVhZCxiqKHdIG8SyUazJRpkxSG4IrCmmbHHlnwiZsmRMRwjOuAN25+ym7HkDFeIzrgDdufsq72HYDPtMqUO+wBp8IxY+QBPlFjmY3YwXRNB65KxzUcS8N0TQfr1V7pLAAAFABQDgBkIoRcSalUEkk1K3CxiqwuNvdZps2zmTJBvzSEroq1qzE6Cgp54R22fEhw4wiRMG38zlRdkg+HDjdpEwbfzOVPNezYeyEsslZSZDEnVmObeshQRompl0xEMR36C1zU0+ZimI/8AQ0Wm2tuyLIoM56E5KMWPIDTxOEepaTjTBpDHnksy0nGmTSGPPJVVvntqRbJizJUpkal1mYjtjSqjCo5/oItdnSsWWYWPdUZDRW6zZOLLQy17gRoMvPfT2Uel5ecSJxUnD8JSZl5wbikTwiile5u0JlXDX2ky5ZNAAwThhmRQNr/aKtGCygIoHE/FQVqy0EgFtA9xG1fpzJX223ZZdqlyZqlVtM1TgD2ZhWgK10fhXPLOlfEtEfLvfDN7G/EV+mumOC8ycWJLRHwjUsbnoNdxrpjguz0d79GURZbYxuVupMbNDlcavd0B0yyys0tM4NcbsiuO2bGEQGYlxfiQM9xv788bbiRVOSCKt+kbfzqr1msrfa5TJgP+nxVT8fE6c8uKZmKd1uKs9i2N2tI8cd3Ia7nb35YxTdjYglh7ROVpkyWAwlChILYgmppeoK3cwMeEVSdmy8iFDNAf5dZZVzwUtaE455EGEaB38vttlXyXUk7QmzHqWGNQJahGk8Shdu1Obj1dbvjkeV0GGxtAPM1DudMGjTipXbFcJl2MbTh8zUO2NMGjTipXbFcffuQbkmYl4STVOrOUtgAaLoVIIoRhQCmFI7LLf3nsd4sa6jffX1vUjZUahexwBdiXDEjflnnXG9RBQfHyiYNFNNBH4WDXUchBYJIvI8ltePhyjFAvfG6l9OS+2z7Y8mYs2UaOpr+x+oqPOPEWEyIwsfgVoiwWx2lrhUHEdZq1d3d8ZNpAV6SpvwsaK39LfscecVScsyLANW95u2XNVKdsmNAq5oq3XPzH1wUnuxF1USl0AVwA+ghUkrN5K1s89HrcdWpndYNT6Rl7HM8QI5r0+G9niBHMUX2ux4qvC1nOEVmOSgseQFYy0Fzg0ZrLRxEAZqgbZaXmu8yYSzOSxNeOngP2j6BDYyG0MbcAvosGD2TAxouGn16vU36KNmFpk20MMFHVrwq2LeYAH+6IO3pgBjYQzvP062Vft+MQ1sI53+XXsrMpFYVYWawRYvQoii29++KWSsuXR55GWYSuRamvh+msrZ9lumO+65vvy+6l7Osp0z33XN9Ty+6qS22uZOcvMYtMOJJxr/A8NIt8OGyE0NYKBW2HCaxoYwAU+FF8iDwp41r9I9XLeQ/IU86/BYUnTLjGSvLSRhhqjHj/ABAbI8k3OUq3EsbMZ8w32logDS0anWliQqEEiuRw1yxrQxVqRQAxgoCTiR4aYlRNqv4Qxl3ESaOP8aYnnv55VUglW+YzDthAeyqShK6lT8BMyhtDZVWXSmhrEc6CwA3Vzqa8R3urwDQu87lFulw0Hu1OJJ4uKmt3hGhd5ii82+GyEtCpORertDN1ZXuTGC1ADYAkj3WwrSho2EbbPmXwXGG41aL9wNxtmMsRUXrfZ00+A4wnHiYL65gfg4jLEVF69XR3v0ZRFktZIQG6kxs0PwNXu6A6ZZZW6WmcGuN2RWm2bGEQGYlxfiQM9xv788bZvjiIkVT6FVN0jbimWWtVkHY96ZLXNNS6/LqRpnllHTMtTvNwVwsW2REAl45vwB12O/vzx8m5u1UniZKdurtEwqwPdmstcSNGOFaUqQGFGxio2jLvhcMRoq0XbgH6afA1C32jLPgFsQDiYKimbQfpplkaheqfYHM4hZTmYcCLry0FDXtz64pXG7KC3jmAaiNTYzBDBLhTmCfJuuVXVpkStDY7AypcOHnU+TdcqurTcXrjb92/sSbPeDlLzvMC3UZjhRamhIxrTUmuNY7bLg958WlK0AFakDf6bbKQsqCC58elK0ABNSBvzyGm1FEJeQ4xLuxU7DrwimKxMzEZC8xLiEHr1/MEF93XXNJeZgUh4lbTBgYw3FeogPCa4r37P3gtMkUlz3VdBeqPJTUfSOeLJQIpq9gJ5LiiSctFvewHfq8r47Q2pOnsDNmu+NaMxoPLIeUbIMvChD+20Be4UtCguAhtA9/NWR0X7KeXKec4IE27cB+Fa9rkScOXjFatuYa+I2G3+OPPRVz/ANQTTYkVsJv8a15nJTeINV9QPpN3i6uX7NLPbcVmHgp7vNv05xPWLI8b+2fgMOevl78lPWNIlx/qH4DDc/j3VZqMB68os5xVxaDwhXJsES7BYUM03BQO5PxORhhmcQPKKZNcc3NkMvyHIdVVEnXPnZxwhiuQ5Dqq7yzAQCCCDiCMQQdYjy0g0KjCCDQpehRFCd8N9xJBlWYhpuTPmqcaaM35CJyz7JMSj41w01+wU7IWO6IBFjXN0zP49VWTTCxJY1JNSTiSTmTxPiYs4AAoFa2AAcIw662Wq5iM5LLbnhfT1yjyt3XJfJDHsrnYaBZcev7QCPFymG4VsAM6SxKrMVTfpUKUJpeGVw3iDWlYh7UhEhkQXkE3c9NxRRlswqtZFF5blWhNdNxS5de2WSY01lEpmmMtD2SqEa359SWl1qbihS3eqak8cOIxsMHioB5nybkdzUDK5RTI0NreLiu+J8m4A7moH8aCi+W9VrSTJlS5rLOmhjNC0opY1AZh8ABOGbUFda+pGG6LEc9g4W4V223Pplkttnw3R4r3wxwtIpXbOm5+Dcsl8dxtznt8w2m1V6i8WNcDOauIHBa5nyHhapSUFBdRoWy1bVZJM7CB4qf/ABH3/Z3tr/gdm/8ATyf9i/xEn2bNFTv6yY/zPxK6Ee1zKpOkTcUyi1qsikIO08tc0Od9ad3UjTPLKOmZbFzRdmFcbGtkRAJeYN+AJz2O/vzx5WxNqC1S50p3YWh5d1aswRiKkMBWivlWmdK6mtXmZcy72xGjuA1N1423GmnwXVNyxlnsisHcBqaAVA+o00+C8e+NlmKkhKu8uVL1QC7kKFlFDgAKaU1rG6z4jC57rgXHXHyN62WZEgvdEiGgcTrjyBv68lFQOOP6D+8StVNhtbzf7LFPpBYpfQ4ddbLe5pU8oxVbOzupVaAfT9YzVaw2t2SEcP39ecEIph11qtlXgaVjBK9tbdUGlVI9yN3Pap1XB6mXRnPxGuCedMfDmIjbTnuwhUb4jhtuom1Zv+kh8LPE703VxA0yimqlrmbxbZWyyGmNiclX4mOQ5anwEdUnKumIoYPPkuuRlHTUYQxhmdAqSts5pjtMdizsaknUmLxDa1jQxooAr2IDITAG4C4L7bGsyzJ8lGoQ0xFNcqFhX8o8TEQshOcMgfZapjuQXvF5APtkOqKQb+7xi0zBKlmslDmO+2Pa/pGIHnEdZUiYDO0eO8fQdYqNsiz+xbxRB3nen7z+C8Ow96LRZRdR76aJMF4DlQgjkDSN81Z8CYPE4UOoXbNWTLzJq6tdRQHzuvX02pvpabQpUsstDmJYK1HixJNPAR5gWVAgurSp3v8ATBc8rZEtCPHTiO6jt01wGPADPwpxiSrqpJ3dvw9F9rRZGlm66uhIrRgVNDkaEVjW2I14q0gr1DMN7asddsar4FcaeuUbK3VWC0A8KyV9D+dYVWS0Uu681lBXHXKojBKyxoN/ssOtPOMg1WHtDbxmpPubZplZgrMSVMlkFgo7elAzAgZtEXaMRlGm4uB1w8heoa1YkFrWkUc4HM3/AABwXt2laFssiQjMTMRT9mGa6xJwZ8cUGNBrllWNEFhmIr3AXE40FRy3PpzXPLQjMxYjwO6TiQKjldidcua9G4250y3zPabVe6i9XHAzSNBwQZEjhQeFjlJQUF1GhZtW1WSTOwgeL5fz+zvc8qWFUKoAUAAACgAGAAGgiWAoqM5xcSTeSt4LCQRIIqk6RNxTKJtVjU3K3nlrmhzvrTu6kaZ5ZR0zLYuaLswrjY1siIBLzBvwBOex39+ePFsW2DapLymZhPK3cKfaAVqVX8SmY1AwxwNZiSwl4geB3a/A77aHLO5dUxIiXiCI0Dhr8DudNNM7lDlPl+UTJU8wrFceWsEqCRst+sGePOmEeeE4Lb2jcfVaax6WmtCss3mfWsAF6c4YYlfexSusdJa5syoOFWIAJ8zGuI7gaXnK9YdGZDhkm8NFbtldux9nJZpSypeQzOrE5sfExR5iO6PEL3fpUGamXzMUxH4+w0XsvRpoudRne7d17Y0srNCqgIoQcyc8OQ+kSlnzrJYOq2pKmLLtFkmHBzSa0wVbbe2Q9lmdXMpiLyke6w4j9KRZZWZZMM42+eytEvOwpqHWH8DkVzlby5+sY6SFva4Z3deqJiRQE6DiScMhA3C9Y4xXiOA1Un2ZuZaJoDMBKU/H7x/6RiPOkRUe1IEO4d7l9/2o+PbktDubVx2w+P2qu7Zej2UAOsnTGPyhU/WscMS2oh8LQOd/2UO63Yv8Ggc6n7Lt2TZdmsSNMVAt0Elz2moBjicuQjhiTEeacGE45ZLhizUzOODCccALh1uVV21tpm0TnmsDVjgPhAwAHIUi1QIAgQwwZequcpCZAhCG0Vp7rwMdfrG8DJe3Gp4gs3/Pl6/KFFnjHPrP7IjUwzMCFljqXYlHNcNc8YwAj3VuzUsTa3UWeXUsWu/ZqxpeBGbKPuwcq4tThnFGX7aM7CmZ+2+uQ5qBEn28dxIFM9jXI6kY5DmuhuNuc9vme02q91Fa44GaRoOCDIkch4T0pKCguo0LxatqskmdhA8Xy/n9ne55UsKoVQAoAAAFAAMgBwiWAoqM5xcam8reCwkESCJBEgiqTpE3FMom1WNSEredFzQ531p3eIGWmGUdMywoXNF2YVxsa2REAl5g34AnPY7+/PGHEC1ioA9qGLLpO4so0m8R3sxjUGFvljQ+D5djtocsMMJ1rv6U0dfDy/12/wDH25LjTBiOGcdgXbEF4GSH160gsm/roDzSXrByxDpeFl8jTCAxXp9zCQKL6WSd1bowzVgwHipB56R5iM42lpzuWtzA9hZrd1qryk2gOoZTVWAYEag5RRHMLSWuxC+eOYWOLXYhbFoxReVqWjNEXN2zseTagonLW6aggkEVzxHl9I6Zaaiy5JhnFdMvNRZckwziqn2pYzJmvLI91iMaE00OHEUMW6BFEWGHjNXyWiiLBbEF9R8NfVTrcHZaLJE8gGY5ND8IBK0HiSDjyiBtWYe6J2QwHqqzbsy50fsQbhTzJvUrvRE0UEsXoURQ3pJtrCVLlit12JY/00oPqa+QiasaE0xHPOI+qnLEgtc90Q4ig+NftTzUAiwK1XHrr4lYXOMnBYb4wvp65x5W3rmvmmUeitLMF0pFnWSomzVBY4y5R14THHwcB3uWfM57ohLGG7M/Qb75c1yxHGK7s4dwGJ02G+unNSrcbc57fM9ptV7qK1xwM0jQcEGRI5DwkZSUFBdRoUTatqskmdhA8Xy/n9ne55UsKoVQFUAAACgAGQAGQiWAoqM5xcSSalbwWEgiQRIIkESCJBFUnSJuKZRNqsa0Qdp5a4FDnfWnd4jTTDKOmZYULmi7MK42NbIiAS8wb8ATnsd/fnjC5ii1iq0FqGJAyncWA/F4jvZjGoMMD/TGh8Hy/jQ5csJs1lqAnuZH/HY/6+3Jcmh4fnhHXcu+jqYfZYFf5JjJosAuBNPMlGbjiOVIALLnHO8cqIoPPzjBIRrXDfz917LFbLQCsuVMmC8aKiOyipPAGmsaokKCave0XZkBcsaFCFYkVoPkLgFcFhllJaIzFmVQCTjUgYnHximxXB7y4CgJVIjPESI54FKnBfa9Hii1r4Wy1rLRnc0VQWPl+8bIcMxHBrcSvcOGYjgxuJVO2+2POmPMbAuS1M6cByAoPKLlChNhsDBkr9LwzBhiG26g0qeanPR5tC9JaUfeRrw8Vb/9V+oiCteDSIIgwPuPwqzbcEiMImo9R+FK70RNFCrW/GaJReDbVgW0SWlsMxVTwYZH1oTHRLRnQYgeOgumVjmBEDx57hVIFPP1wi3VCvga6mFes1rjXifyjNy8d6upWxJ418oxQL0XOpjXrJe+zSFkqJs0VZhWXKOvzt8nAd7lnoe90Q8DMsT9BvvlzXEXOiuLIRoMzpsN9dOeEs3F3Oe3zPabVXqK1xwM0jQcEGRPhQeEhKSgIF1GhRdq2qySZ2EDxfL+f2d7nlSgqhVAVQAAAKAAYAADIRLAUwVGc4uJc41JW8FhIIkESCJBEgiQRIIkEVSdIm4plE2qyLRB2nlrhcpjfWnd1I0zyyjpmWxc0XZhXGxrZEQCXmDfgCc9jv788YZhasRhaBiyjKd8wH4nEd7MY5wv/b3HwfLsdtDlndhPsd/SkB3/AE/l5/66acsOMMzz9GO1dIuJ681luPr+8AvTsK9fnmt1GA9eUeTitjR3QrA3K2IiItoYVmMOzXJBiMPE8eHnFftKbc5xgtwGO6qltTrnxTBbcBcdz9lKi0RNFBLUtGaIoV0hbUNFkLrR38RXAfv5CJuyJe8xTyCsNjSlWmO7kPr1zUKBibKsYNeuvXBerZVvaRNWYhxGY0IOan1+kao8FsaGWOXPMyzJhvZuw9ip9Zd7bO4F5ijaggmnmBSK/Es2O03CoVZi2NMsJDQHDYj2Xp/8Q2b8ZPz/AEpGr+ij/wCBXN/QTNacBXK2zvfLRCJJLzCKA0IA8ccTHXLWY9zqxLgu2XseKSDFuGmZ+ygv0/mJ5W+7X8rR849DBaX+Oq6MmSspRMmgMxxlyzr87/JwHe5Z8znOiHgYaDM/Qb75c1zRHmMTDYeZ02G+uTeale4u5z2+Z7Taq9RWuOBmkaDggyJ8KDwkZSVBAuo0KItW1WSTOwgeL5fz+zvc8qUFUKoCqoAAAoABgAAMhEsBS4KjOcXEucakreCwkESCJBEgiQRIIkESCJBEgiqTpE3FMotarIpuDtPLXNNb607upGmeWUdMy2Lmi7MK42NbIiAS8wb8ATnsd/fnjCWUWrtDC0jEgfe0zYD8TiO9mMa1hwTL3HwfL+N8uWE6B/TEB3gyP+PP/X25LlutMc46gcl2vaAOKtVgL5n1pGarAYOfWiszdnasppEpA6h1UKVJANQKHA5iKxOy0RsVziLia1VOtCVisjOcW3Ek1yXaLRw0UcuTtXeKTIN1iWfVVoSOeNB+sdkCRixhUCg1K75Wzo0wKtFBqbv2oXvVtlLSyFEKlQQS1KmtKDDQY/WJuRlXwAQ41qrBISMSVDuJ2OWS4oQcSKx21KlgwUxIqtCuNIzXNay0A8KyV9f3gCslop179BZQV8tRGCVljQbzksOtPPWMg1R7Q0VGaBfWf+IVQNAF3X29177PIWUomTQGJxlyzr87fJwHe5Z873mIeBhpqfoN/bmuNxdFcYbMMzpsN/bmpZuJua9vme02m91Fa44GaRoOCDIkcKDwkJWVBAuo0KKtW1WSTOwgeL5fz+zvdEqWFUKoAUAAACgAGAAGgiWAoqM5xcSTeVvBYSCJBEgiQRIIkESCJBEgiQRIIkEVSdIm4hlFrVZFNyt6ZLXNPnWnd1I0zyyjpmWxc0XZhXGxrZEQCXmDfgCc9jv788YQ49qBIwtGZGk2neA/E4jvZjHAxA/sG/wfL+NNOWE7Uy44T/08v9ef+vtyXLB44c/WMdVF1tcM7uvVYvY10H5wpknEK8WQ9V1bPvBPSV1auQuhpiBwB0HKOR8lCfE4yL1zRJKWiRO2cy/0O5C8EyQ6i8yuFOIYggGuOcdAew91pHJbGRYfFwNI+P2XxZtB/YR7AW1zq3D8Bbq/gTGCFsa8HAVWjGuP1jIC1uNTULN/z9esIUWeMc+s/siNTDMwIRjqXYlHNcMjnGAFl7q3YL32eUJSiZNUFjjLlnX52HwcB3uWeh7jEPAw3Zn6Df25rkMR0UmHDuAxOmw33y5qWbi7mvbn9otV7qK1xwM0jQcE0JHIeEhKyoIF1GhRNq2qySZ2EDxfL+f2d7olSwqhVACgAAAUAAyAHCJYCioznFxJN5W8FhIIkESCJBEgiQRIIkESCJBEgiQRIIkEVSdIm4hlE2qxqblb0yWuaa31+XiBlphlHTMtTvNF2YVxsa2REAl5g34AnPY7+/PGE4WgVAHXjEj8X5h/7nEd7MY5w/8A0bj4fb8e3JT7XmVuN8PL/X/8+3Jct8/KOoYLrf411N2UQ2qV1lLtTnT3rpuDHD3ruGXGOWdLxAdwY/St/ouS0OL+ncWY+tK3+lbgplICq0xZvaSh6wmlQKZvXLwGhpdFKhYZ1S1rmXHL8df+V+MCL2tdDuNRw89B9f8A7HXgbOm9hPskrQCtVByrmQK1CmtCc9I74ze8e8fXq6tylJtpq7vHHDT1yqKXBbzQCFBkBgWY4XakfauKHiQcB8tNccNqCSH0w12HXNeG59+lAMjQeEeW5OFcF9RJXt/YqSWUmlKdkq1BkCOWGPOPPEbu9kVrDjxt72R10I6zu0ouHtsDrBdW6Lq4eX+I7pavBea3qYky4w+8a3nzXKTKOor0zBdCVIWUomTACxxlyzr87D4eA73KOdzzEPAzzP0G/tzXPEJiuMNlwGJ02G+unPCWbibmPbn9otN7qK1xwM0jQcEGRPkPCQlZUEC6jQoi1bVZJM7CB4vl/P7O90SpYVQqgKoAAAFAAMgAMhEsBRUZzi4kk1K3gsJBEgiQRIIkESCJBEgiQRIIkESCJBEgiQRIIqk6RNxDKJtVkWiDtTJa9zW+tO7xGmmGUdMy1O83DMK5WNbIiAS8wb8ATnsd/fnjBXX2kVGE8YkD73iQPj4jXMY5xIPYXHw+349uSnL5cgE9zI/47H/X25LyWagYFx2daUJy0rhG59S08OK64jInD3KA619l6l2kzVWZMmGWAbowbHTA4fSNRgNbexoquZsuGd6G0A5n3pmvgs8XWvjHC72VpnjXDllHvgNRw+5W2IHVGmdcVsHFzIF73Ds3afrWMUPFssiDE4qYjnmtXnii3R26G9XIY4UppGQw1NcMl5EN/Gamv23WLbMUkXCxFBW9TPWnhGYYIHeXuH2gb3j9l9ZElZaiZMFScUlnX52+XgO9yjw9xeeBvmfoN/bmucudFcWQzQZnTYb66c8JduJuY9uf2i016itccDNI0HBBkT4UHh3ysqCBdRoUVatqskmdhA8Xy/n9ne6JMpUUKoCqoAAAoABgAAMhEsBTBUZzi4lzjUlbwWEgiQRIIkESCJBEgiQRIIkESCJBEgiQRIIkESCJBFUnSLuIZRa1WRaIO1Mlr3Nb607vEaZ5ZR0zLU7zcNFcrGtkRAJeYN+AJz2O/vzx4W7M+z2hhLtEus0uhFLq3zW6SWwIFCCQDjdqBUmtbnWRoLeKE6jaHU0zw9jlXSi75xsxLDigu7tCMzw53D0ByrfdRejbO4rraCUMuXIeZdUlsUvCoqOFQQMa5Rrl7XY6FRwJcBXDHrNa5S129jQgl4FTdj1mvFZdynYnrJ0uXLvMiNixmla4ogxIoDrj4xufarWjuNLjQEjCnMrdGtZgFGNJdQEjClddOqre27mMBekzkmopCuaFCtadog17FDeqDljlHmHajSaRGlpOGddueVNblshWww92K0tNLs67c8qa3Lew7lubR78uZJSYiuQ1LworMAON1uMYiWq0QcCHEGl2GIHqtExa7ODioWuc0kXYYgeoW28xssgskuSA3WM11grA0ACkN7wl4MbuFSSMoxJf1EWjnuupuPxXfLmvMkZiYo57rqY3jnsXZVwA3Xq3D3Me3P7Raa9RWuOBmkaDggyJ8KDwsMrKggZNC12rarJJnYQPF8v5/Z3uiVKCqFUBVUAAAUAAwAAGQiWApcFRnOLiXE1JW8FhIIkESCJBEgiQRIIkESCJBEgiQRIIkESCJBEgiQRIIkEVSdIu4hlFrVZF7HvTJa9zi607upGmeWUdMy1O83DRXKxrZEQCXmDfgCc9jv788eHZduS7TKuWqV1s5VorBirMMccM2WpPHOmeNafKRID+KC7hacRStPwV1xZJ8tF44L+FhN91afg+ma6u2WJdjQ0ljqpYXNJayw7FfnmXbgYZBTqI5ZcANG95rma0Fdm4kZ1XLA4RDBzdeSc3E0v2bidSRkVps+3OZku6QXYgEjEMiluuY/JeIC8WDEe8a5iwmBjq4D0P8RzpjoKDIJGgw2w31rQfGv8AEbGl50BocBTnztrSbKrdRJuTCWVSWLVF4i/Tug6anLLGOhsvFmHDtXVF2Xp17rfDlI004CI+rRjdSh0++nNercPcx7c/tFpvdRWuOBmkaDgmhPkPCwysqCBdRoS1bVZJM7CB4vl/P7O90SpYVQqgBQAAAKAAYAAaCJYCioznFxJJqVvBYSCJBEgiQRIIkESCJBEgiQRIIkESCJBEgiQRIIkESCJBEgiQRVJ0i7iGUWtVkU3K3pkte586/LxGnLKOmZanebhorjY1siIBLzBvwBOex39+ePB2bt8TUCzQxmpkVpedRiRjmcK0zwqMQIrcaTMNxczwnXI9fY3LqmZB0FxdCNGHXAHXrkblmft1JSs8tGEyYABfpWgya6MFXPDCp8Iw2UfEcGvNw06vPsvMORix3BkQjhbjTXSuZ+NBmvZuHuW9uf2i03hIBrjgZpGg4JoT5DwsErKgjRqzatqsk2dhA8Xy/n9ne6ZUsKoVQAoAAAFAAMgBoIlgKKjOcXEk3lbwWEgiQRIIkESCJBEgiQRIIkESCLyzrQwNABTzgi+ftbU0+h/mCL6m00pgTXh5wRBbPlMEWvtnynP0YItja/lMEX2lvUVpBEEwcoIs34IshoIswRIIkEVSdIu4hlFrVZF7HvTJa9zW+vy8RpphlHTMtTvNw0Vxsa2REAl5g34AnPY7+/PHnbh7lvbn9otN72etcSQZpGgOYXifIa01ysqHZUaum1bWZJs7GB4vRv528zvdMqWFUKoCqAAABQADIADIRKgUVGc4uJJNSt4LCQRIIkESCJBEgiQReb20cHzA9066wRYFtB7r8PdI/WCLPto+F/8AafWsEWFt6kgXXx+UwReqCJBEgiQRIIsQRZgiQRIIkESCJBEgiQRavkeUFkYrw7vf+Vkf/En/AGCPEPwBdE5/3D+Z910I9rmSCJBEgiQRIIkESCJBEgiQRIIkESC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QSEhUUEhMVFhMXGBkVGRgXGRcXGhgeFxQXGBoYIBoYHCggGholHBYUITIhJSkrLi4uFx8zODMsNygtLisBCgoKDg0OGxAQGzQkICY0LC80MTAsLCwyLC83LCwsNDIvNDAsLCwsMjAsLCwvMDA0NCwsLDQsNC8tLCwsLC0sMP/AABEIAOEA4QMBEQACEQEDEQH/xAAbAAEAAgMBAQAAAAAAAAAAAAAABgcBAgUEA//EAEQQAAIAAwUEBwUHAwIEBwAAAAECAAMRBBIhMUEFBlFxBxMiQmGB8BQyUmKRI0NTobHB0XLh8TOSFSSCshY0VGNzouL/xAAbAQEAAgMBAQAAAAAAAAAAAAAABQYBAwQCB//EADwRAAECAwYDBgYBBAEDBQAAAAEAAgMEEQUhMUFRYRJx8BMiMoGhsZGywdHh8UIUI1JiJDM0cgYVkqLi/9oADAMBAAIRAxEAPwC8YIkESCJBEgiQRIIkESCJBEgiQRIIq36Rt/OqvWayt9rlMmD7viqn4+J055cUzM8PdbirPY1i9rSPHHdyGu529+WPM6Ot/TLIs1rbse7LmN3PkYnu8Dpyy1y0zTuuw1XXbNiiIDHlxfmBnuN/fnjbcSKpqQRIIkESCJBEgiQRIIkESCJBEgiQRIIkESCJBEgiQRIIkESCJBEgiQRVv0jb+dVes1lb7XKZMHc4qp+PidOeXFMzNO63FWexbF7WkeOO7kNdzt78sYLsvYl1RMnMEZzSWGF41IrW7q2GA/xFcjzfE4sYKgY9aaqZm7QDnGFCFQMaXeVdNeivtbt3zMQmW/WTUArhdZxoSK4nA9rWhGYMeIU4GOAcKNPp1plyXiXtAQnBr28LTvWh+g2yxFxUh6Ot+zKK2W1t2PdlzG7mlxj8PA6a4ZWKWmad12Gq5LZsYRAZiXF+JAz3G/vzxtuJFU1IIkESCJBEgiQRIIkESCJBEgiQRIIkESCJBEgiQRIIkESCJBEgirfpG386q9ZrK32uUyYO5xVT8fE6c8uKZmad1uKs9i2L2tI8cd3Ia7nb35YwjZWwbqddOmJLZgWQTDQ0GJamp4fXGK3HnOJ3ZsBcM6eynI89xv7KE0uAxp7VyGvwXZ2rZ2aY5Kk3ewgGJuFLzFfmmEdWDplnSvDAe1rBQ43nnWl+zfEVwSxYyCKcz/5VoByaO8RnjhVY2YXaZKC0LlhQjK6rHr3qc5Z7KCvvFA2eMZj8IY4m4fU+Ec8zoDTBIzYbYbybhT1PhHPFxpgDTC5eDaW7vXKzyZsqZMF5rqHtFLxAqPiFKV1p5nogzvZODYjSBqcK/ZdMCeMu4MitLW3XkXA0y2OmXou30db9mUVstrY3K3Zcxu5pcb5eB05ZWWWmad12Gq47ZsYRAZiXF+JAz3G/vzxtuJFU5IIkESCJBEgiQRIIkESCJBEgiQRIIkESCJBEgiQRIIkESCKt+kbfzqr1msrfa5TJg7nFVPx8Tpzy4pmZp3W4qz2LY3a0jxx3chrudvfljC929joD1todVIZAA4JWrGoDHRiAT4VBOkVmdmnEcEMVxwx8vP44BTU9NPd/agtJFDhj5bA/HAL27xbzSjPMoyJc2WjrVgcWVRWgPgxbWhy1jRJyETsuMPLSQbtD+lzyNnxRC4mvLXEG7SuZ8vuvjI3zlklZsg9UpPVlCCyKfuyGFGUjCmWXAU9ust9OJj+8ca4E67FbIllxB3mPFT4tCddjv+Utu90pSxs0hwXuq7u3aZQSSopW6TU1bPXPGEOzYhA7V4urQAXV135YZYXL1CsqIQO2dUC8AC6u/wBvovrsje2TLtFJdllypUyYnaJ7UsEKjnAZUqaYUqc6x5mLNivg1dELnAHzzC1zFmRnwaxIhLgDdrmOsVne/ZMqazzZExGfrCpCCi4qCqlq0LmpxFAT2cxGLPmYkNoZEaQKVvx3NNP3glnzMSABDitIFK3451NMabYjHBdTo637MorZbWxue7LmN3Pkavd0B0yyytMtM0o12Gq5bZsYRAZiXF+JAz3G/vzxtuJFU5IIkESCJBEgiQRIIkESCJBEgiQRIIkESCJBEgiQRIIq36Rt/OpvWayt9riJkwH/AE+Kqfj4nTnlxTMzw91uKs9i2L2tI8cd3Ia7nb35Y1iF6ijMKzjiqnG5XvMPi4DTM6CIYntqgeHM67DbU/BWhxMchrfBgT/lsNtT5BeVmJJJNa4knXxjaBQUCkgABQeHr06wXxGvOPa0A3muqy3r1+0YCy7DrryWyZDjGDitjK8IpitXzEZGC8P8Qonr1/eCYinXW5XQT/mMD/rjAH8XwPz8Drrjnzn+zePD8v49uS4QDLkkeD5dxtrpywnXR1v2ZRWy2tqIOzLmN3NLjV7vA6ZZZS0tM07rsMioO2bGEQGYlxfiQM9xv788bbiRVNSCJBEgiQRIIkESCJBEgiQRIIkESCJBEgiQRIIq36Rt/OqvWayt9rlMmD7viqn4+J055cUzM07rcVZ7FsXtaR447uQ13O3vyxrNJfUC81DPOKqcQle8w+LgumZ0EQpd2poPDmddhtqfIK1UMz3WmjNf8thtqfIZrmzKk1Jqx1OvEx0ClKDBb+DhoAlPE86/tGV7pTM/H6IorzgTRYa3ivzR14nLSAOiy9lL3HBAOP8AAgsAHEn7LFK4QWKVNCtynj+WMYqthhkilfutFH08IyVraK3DBdRSLTgaCeMAa4TflJP3nA97LPPlP9i8eH5fx7clyn/jGo8Hy8tvbK7CcdHW/ZlEWW1tRB2ZcxsLmlxq93gdOWUvLTNO643ZFQVs2MIlZiXF+JAz3G/vzxtuJFU1IIkESCJBEgiQRIIkESCJBEgiQRIIkESCKt+kbfzqr1msrfa5TJg7nFVPx8Tpzy4pmZp3W4qz2LYva0jxx3chrudvfljWQAs4vPjPOKqcerrk7A97UKcszoIhamMaDw5nXYbanyVnc7tu6PBt/LYbanPAZleEzK+8ak4nUknGsb6UwXcwsawMK1fGlMeUZFy8xHA0ch8fX8wWQbq5dfHzWEalTlWMkIxwFSssQRQRgA1qsuLS3hCwh9cIyV5aa4LFcR4QyWKguB0W4mCPNCtoiNxqtBw9GPS1C40WXP19awAWXnLPrFdRWFpAUn/mAKA/i00J/E4HvZHHPlIMC/8Ah8v49uS47pY929mY/wAd+Woy5YTfo737Moiy2xqJW7LmNmmlxq93gdNcMpeWmad1xuyKgrZsYRAZiXF+JAz3G/vzxtuJFU5IIkESCJBEgiQRIIkESCJBEgiQRIIq36Rt/OqvWayt9rlMmDucVU/HxOnPLimZindbirPYti9rSPHHdyGu529+WNaS1EjtNjPIvKpx6uuTt8+oXTM6CIRxMa4eHM67DbU+QVpH/JdwN8AxP+Ww21PkFz5hrVsycSTiSTrWOht1AuwtY1lWilOuvsphsPdJGlK068HajUBpQZ0yzIz58Yh5q0nCIWw8Aq5N2u9kQsg0oLidSpPZLBLlCktFUeAxPM5nziLiRnxDVxqoSLHiRTV7qra02CXMFJiKw8QDGGRnsNWkhYhxnwzVhoo7tHclGNZLXDwarL5HMedYkYNqvApEFeVymJe2ntP90V3/ABgortnYs2zkdYOycmBqCeZAofCJWXmoccdz4KagTkKaFWG8ZHEdbXea8IAoCR6/iOi+q7gGloJC1cYgRkYLy8AOAWT6/wARhZN466+q26ojBlI1FRT9YxxA4FeYRa4EC+i1cYYDwjIxXp4AbUCiD16zMCgpSg6+pXTVhaeyxAtOSnSd8pP4nA97I458xHYXjwfL+PbkuA1ljd4Pl35a6crhN+jvfsyiLLa2Nyt2XMbNNLjV7vA6cspeWmcGuN2RUHbNjCIDMS4vxIGe439+eNtxIqnJBEgiQRIIkESCJBEgiQRIIkEVb9I2/nVXrNZW+1ymTB93xVT8fE6c8uKZmad1uKs9i2L2tI8cd3Ia7nb35Y1oq+zgMwvTziqnES65O3z6hdMzoIhCe3NAe7mddhtqfIK0EmOeFg7mv+Ww21OeA1XNLkkk9pjiT/JjpoAKC4LqZ3bgPtRd/dHZPtE284BlpieDHRfHj5eMR9oTPYw6NxPpuo61Z4wYXAKcTrrsh1grGuxW6qoKK737fnWdxLlrdBFb5AN7wAOGGtf8y1nycKM0uea7fdTNmSMGM0xIhrlT7qO2zem0zFClwv8ARVWPMjLypElDs+Ax1QK87wpiFZkvCdxcNdjfTrdbWbe21KKXww+ZQW+uvnGH2bLuNaU5Lw+yZaI7iDfIGiluw9oTbUpS0WYhGX3yCFbyOXgREPNQYcueKFEvGWYUJOQIUs7igRLxlW/0XK2luO9+tnZLh0cmo8KgGojrg2szh/ug12UjLW8AwCKL9R+1FrbsydLJ6yU63TQm6bufxZERKwo8J4HC4GvxUrDmocenA4V59fhffdyzdZaZKEVF8E1yovaPPAGNc5E4ID3Vy/C8z8Qw5Z7qZfCtytm02VZilXUMDoRWKkyI5h4mmipMOK+G4OYaEKnGsjmaZIUs94pRRjUEj9s4uQiMEPtCaClVfHTDTD7Rx7pFaro7V3ZtFmQO6hlOZQ1u+DYYcxh4xzwJ+BHdwtNDv9FyStpQY7ixta/CvXxXGqa+OgGkdty7u8DfjouspFqADEC0jAHSbTuk/i8D3sjjSvIf+PePB8u/L25YchBljX+GYH8eW2oyyuwmvR3v0ZRWy2sm5W6kxs0PwNXu6A6ZZZTEtM4NcbsioK2bGEQGYlxfiQM9xv788bbiRVOSCJBEgiQRIIkESCJBEgirfpG386m9ZrK32uImTAf9Piqn4+J055cUzM8PdbirPYti9rSPHHdyGu529+WNaBfZgGYAz2oVU49WDk7A5vqF0zOgiEJ7ckDw5nXYbanyCs7iZg8LfBgT/lsNtT5BeJ2JJJJNTUk4k1zMbwABQKSAAFB4evRaWeUXcIMSzBQOZoP1jL3BreI5Lne8MDnOwF5Vu7K2csiUstchmeJ1MVCPHdGeXuVGmZl8xEMR/wChouRvPvEbM6IiBiReYtUC7WlBTU0OOnjHXJSQjtLnGmXmpGzbLE2xz3OpkOe69YEjaEjw/wDvLanrwMaqxpKL1Qjr4LmImLOj7+hHXwUSn7k2gPdW6yHv1oBzBx/WJdtrQC3iNx06/CnmW1LGHV1QdPtkfNSDYO5iSWvzSJjV7Ip2R40OZiPmrVdFHDDHCPVRM3bESKC2H3QcdevVdm37as8ivWTVBGg7TfRamOKFKxovgb9FwwpKYiirGGmuA9U2RtqTabwksTdpWoIzrQ48oxMSsWBTtBisTMnFlwDEGK5lv3xsqsZTB5gxVqKpXga3iKjyMdUKzJggPFB53rthWRNGjxRpxF9CPhgupsWxWa6J1nlqA4wYAg0riMcsRl4RyzMWPXs4pwXLNxpqvYx3G7JdQLHLVcK5ybOkWZptoNFLmruxyrmBXIE4+J8o6THjR2tgi+mAC63TEeO1kHEDABdCUVmICKMjCo4EEcD4RzuDmOobiFzODob6G4j0KpzeSXLW1TVlYSw1ABlh7wHhWsXKTc90BpiYq8ybojoLHRPER16Ln19cI6F2XOHXX1XWln2sUNBaRgraTgO6T+JwPeyOOfIf+OajwfL+NRlyXAAZerhfD+Xcf6+2V2E06O9+jKK2W1miDspMbNNLjV7ugOmWWUzLTODXG7IqDtmxhEBmJcX4kDPcb+/PG24kVTkgiQRIIkESCJBEgirfpG386q9ZrK32uUyYO5xVT8fE6c8uKYmad1uKs9i2L2tI8cd3Ia7nb35Y1skv2cBmobQcVU4iXXEOw1fUKcszoIgy7tjQeHM67DbU+QVpoZnutNGa/wCWw21OeAzXLmEk1JJZjUk61zMdQoBQC4Lp4AygCxTnzrGVmlM+utV3txrJ1lrQn7sF/oKD82ER9qROCXIGd3Xkou1onBLGuJoOvIFWmFiq1VPVRby2xp1pmMxqFZkUZAKrEAc9eZMXCThNhwWhuYqeavFny7YUu0DMA+ZXn2RtSZZpgeWfAg5EcD4fpGyYl2R2cLwtkxLMmG9nEw9Qevyrf2baDNlJMKMhYVutmP7RTozBDeWA1pmqTMQhCilgNaZhLRLScjSxMpUUJlsLw8xWkGF0JweW/EXLDC6E4PLfiLlDLX0dtX7Gct3g4IP5Vr+UTUO220/uNv2U9Dt5tO8yh2Nx+OC6m7W6LWfrg80UmJ1fYqCK5sCRgeEcs5abY3BwtwNb1xz1psjcHZtpQ1vwXu2ZubZZNewZhOs2jflQD8o0RrUmIudOVy54tqTMT+VOV35XdkyAqhVAVQKAAUAHCkcDnlxqTeuBzi41calfQLHmq8qrt79ozLXaeoSt1JnVouhat0sfz5Dzi1WfAZLQO1diRUnbGit8hKw5SW7d2JFeWdB9d1Md6dpCxWQIhpMKiVL4i6oBangKeZEQ0jAM1MFzsMT9vNQlnyxnJkudhift5+yqMCuEW7dXECp4StyldTGKrYYdbia9ZrRRX+IyblraA6/0+67KkWsXWoLSBRWOAn8FNfveB72Rxz4yDL3jwfLvy1GXLDjNZU1Hg0/x3H+u2WV2Ez6O9+jKIstsaiDspMbApTC41e7wOmuGUzLTIua43ZFQls2MIgMxLi/EgZ7jf35423EiqakESCJBEgiQRVv0jb+dVes1lb7XKZMHc4qp+PidOeXFMTNO63FWexbF7WkeOO7kNdzt78sYNs7ZXUy2nzQesADBbt4oDWjkHAthgDlmeEVuNMdq8Q2YG6tcduXvgFNzM4IjxBh4G6taVOnL3wCjhmV94kk1JrUkkmtSYkeGmCmWcDWBnotZhrjnSPQCRHA0ONFkH16/eMUQG6teutVNei+TVp78AijzLE/oIhLbdRrG8/oq5brrmUwNforAuxXqquKmduoq2mcEcOt8kEEUxNc9aVpUcIusqXGC0uFDRX2Re50BpcKGmGHXuvRujYRPtcpCKqDfbgQgrTlUARrn4xgy7nDHD4rntOY7OXc5uOFfsrL3rtpk2Z2UVdqS0AxN58MKa0qfKKxIQhFjgHAXnkFV7OhNiTDQ7AXnyXF3O3O6kifP/wBXEqmiV1PFvDIeJy7bRtPtQYUPw5nXlsu60rU7WsKF4ddevVTO7ELVQa821bQZUmbMABKIzgHIlVJjbAYIkVrDmQFul4YiRWsOBICq+278Wt/ddUGoRQPzap/OLTDsmWZiK8z+grWyyJRl9OLmf0rD3OEw2SU01mZ3q9WNTRmJXE+FPrFctHgEw4MFALlW7S7MTLhDFAKC7ku2FjhquFR3ZO7MuzTJtpmsGa87gnKWpJJP9VMzzESUeffHY2CwXXDmVLTVpRJmGyXhiguHM/aqj+ypX/FbY86Yp9mldlVNRXE3VPicWPkIkY7v/bpYQ2Hvuz6+A+K7o0T/ANulRCYe+7HbrAKUbY3Ss86UVWVLlvTsOqhaHStMxxERUvaUaE8FziRmCaqLlbTjwYoe5xcMwTVU/apTS3ZHUqykqwPERcWOD2hzTUFXhkdj2h7cDnqvOuEbCvDbjRGOn+BALLiDcP0pbP2X7XJSYt4zyMCVp1oVRW8RhfzoxpewBxxMS2Y/p4hYfDz8PLbUZcrhDQ5wS8Z0M04BofDflnzGWIuuHf6O9+jKIstsYhAbqTGzQ5XGr3eBOWuGVjlpnBrjdkVwWzYwiAzEuL8SBnuN/fnjbcSKpyQRIIkEVb9I2/nVXrNZW+1ymTB3OKqfj4nTnlxTMxTutxVnsWxe1pHjju5DXc7e/LGFbC2asoTJ06hmy06wSz3a+6Wr3iaUXMVBOYiszUd0Qths8JNK66023/KmpuYfFc2BCua40r7023/K+m9W1JlxChdZcyXiSoUMTnSuNKHjqI8yMuzjIdSoOtafRebNk4Q4y8Auabr6kc8vRRJYlypxtAFg5wyXk3OC+l0cB6/ePNSt3A2tKKZ9F1oHWz5ZzZVYf9BIP/cIhbcYezY/T6/pVq3mEta/QkdfBWK0sEEEYEUPnFcDqGoVaBINQqj3h3Xm2VibpeVo4FcPmp7p/KLfKWhDmBjR2n21V4krRgTLBWnFmPtqF0ujSzk2pmum6JTdqnZBLLQVyrSsc1svAgAVvqPquP8A9QODYLWVzr7qzjLBpUDDEeHjFX4iFUgSMFtdjFVhZCxiqKHdIG8SyUazJRpkxSG4IrCmmbHHlnwiZsmRMRwjOuAN25+ym7HkDFeIzrgDdufsq72HYDPtMqUO+wBp8IxY+QBPlFjmY3YwXRNB65KxzUcS8N0TQfr1V7pLAAAFABQDgBkIoRcSalUEkk1K3CxiqwuNvdZps2zmTJBvzSEroq1qzE6Cgp54R22fEhw4wiRMG38zlRdkg+HDjdpEwbfzOVPNezYeyEsslZSZDEnVmObeshQRompl0xEMR36C1zU0+ZimI/8AQ0Wm2tuyLIoM56E5KMWPIDTxOEepaTjTBpDHnksy0nGmTSGPPJVVvntqRbJizJUpkal1mYjtjSqjCo5/oItdnSsWWYWPdUZDRW6zZOLLQy17gRoMvPfT2Uel5ecSJxUnD8JSZl5wbikTwiile5u0JlXDX2ky5ZNAAwThhmRQNr/aKtGCygIoHE/FQVqy0EgFtA9xG1fpzJX223ZZdqlyZqlVtM1TgD2ZhWgK10fhXPLOlfEtEfLvfDN7G/EV+mumOC8ycWJLRHwjUsbnoNdxrpjguz0d79GURZbYxuVupMbNDlcavd0B0yyys0tM4NcbsiuO2bGEQGYlxfiQM9xv788bbiRVOSCKt+kbfzqr1msrfa5TJgP+nxVT8fE6c8uKZmKd1uKs9i2N2tI8cd3Ia7nb35YxTdjYglh7ROVpkyWAwlChILYgmppeoK3cwMeEVSdmy8iFDNAf5dZZVzwUtaE455EGEaB38vttlXyXUk7QmzHqWGNQJahGk8Shdu1Obj1dbvjkeV0GGxtAPM1DudMGjTipXbFcJl2MbTh8zUO2NMGjTipXbFcffuQbkmYl4STVOrOUtgAaLoVIIoRhQCmFI7LLf3nsd4sa6jffX1vUjZUahexwBdiXDEjflnnXG9RBQfHyiYNFNNBH4WDXUchBYJIvI8ltePhyjFAvfG6l9OS+2z7Y8mYs2UaOpr+x+oqPOPEWEyIwsfgVoiwWx2lrhUHEdZq1d3d8ZNpAV6SpvwsaK39LfscecVScsyLANW95u2XNVKdsmNAq5oq3XPzH1wUnuxF1USl0AVwA+ghUkrN5K1s89HrcdWpndYNT6Rl7HM8QI5r0+G9niBHMUX2ux4qvC1nOEVmOSgseQFYy0Fzg0ZrLRxEAZqgbZaXmu8yYSzOSxNeOngP2j6BDYyG0MbcAvosGD2TAxouGn16vU36KNmFpk20MMFHVrwq2LeYAH+6IO3pgBjYQzvP062Vft+MQ1sI53+XXsrMpFYVYWawRYvQoii29++KWSsuXR55GWYSuRamvh+msrZ9lumO+65vvy+6l7Osp0z33XN9Ty+6qS22uZOcvMYtMOJJxr/A8NIt8OGyE0NYKBW2HCaxoYwAU+FF8iDwp41r9I9XLeQ/IU86/BYUnTLjGSvLSRhhqjHj/ABAbI8k3OUq3EsbMZ8w32logDS0anWliQqEEiuRw1yxrQxVqRQAxgoCTiR4aYlRNqv4Qxl3ESaOP8aYnnv55VUglW+YzDthAeyqShK6lT8BMyhtDZVWXSmhrEc6CwA3Vzqa8R3urwDQu87lFulw0Hu1OJJ4uKmt3hGhd5ii82+GyEtCpORertDN1ZXuTGC1ADYAkj3WwrSho2EbbPmXwXGG41aL9wNxtmMsRUXrfZ00+A4wnHiYL65gfg4jLEVF69XR3v0ZRFktZIQG6kxs0PwNXu6A6ZZZW6WmcGuN2RWm2bGEQGYlxfiQM9xv788bZvjiIkVT6FVN0jbimWWtVkHY96ZLXNNS6/LqRpnllHTMtTvNwVwsW2REAl45vwB12O/vzx8m5u1UniZKdurtEwqwPdmstcSNGOFaUqQGFGxio2jLvhcMRoq0XbgH6afA1C32jLPgFsQDiYKimbQfpplkaheqfYHM4hZTmYcCLry0FDXtz64pXG7KC3jmAaiNTYzBDBLhTmCfJuuVXVpkStDY7AypcOHnU+TdcqurTcXrjb92/sSbPeDlLzvMC3UZjhRamhIxrTUmuNY7bLg958WlK0AFakDf6bbKQsqCC58elK0ABNSBvzyGm1FEJeQ4xLuxU7DrwimKxMzEZC8xLiEHr1/MEF93XXNJeZgUh4lbTBgYw3FeogPCa4r37P3gtMkUlz3VdBeqPJTUfSOeLJQIpq9gJ5LiiSctFvewHfq8r47Q2pOnsDNmu+NaMxoPLIeUbIMvChD+20Be4UtCguAhtA9/NWR0X7KeXKec4IE27cB+Fa9rkScOXjFatuYa+I2G3+OPPRVz/ANQTTYkVsJv8a15nJTeINV9QPpN3i6uX7NLPbcVmHgp7vNv05xPWLI8b+2fgMOevl78lPWNIlx/qH4DDc/j3VZqMB68os5xVxaDwhXJsES7BYUM03BQO5PxORhhmcQPKKZNcc3NkMvyHIdVVEnXPnZxwhiuQ5Dqq7yzAQCCCDiCMQQdYjy0g0KjCCDQpehRFCd8N9xJBlWYhpuTPmqcaaM35CJyz7JMSj41w01+wU7IWO6IBFjXN0zP49VWTTCxJY1JNSTiSTmTxPiYs4AAoFa2AAcIw662Wq5iM5LLbnhfT1yjyt3XJfJDHsrnYaBZcev7QCPFymG4VsAM6SxKrMVTfpUKUJpeGVw3iDWlYh7UhEhkQXkE3c9NxRRlswqtZFF5blWhNdNxS5de2WSY01lEpmmMtD2SqEa359SWl1qbihS3eqak8cOIxsMHioB5nybkdzUDK5RTI0NreLiu+J8m4A7moH8aCi+W9VrSTJlS5rLOmhjNC0opY1AZh8ABOGbUFda+pGG6LEc9g4W4V223Pplkttnw3R4r3wxwtIpXbOm5+Dcsl8dxtznt8w2m1V6i8WNcDOauIHBa5nyHhapSUFBdRoWy1bVZJM7CB4qf/ABH3/Z3tr/gdm/8ATyf9i/xEn2bNFTv6yY/zPxK6Ee1zKpOkTcUyi1qsikIO08tc0Od9ad3UjTPLKOmZbFzRdmFcbGtkRAJeYN+AJz2O/vzx5WxNqC1S50p3YWh5d1aswRiKkMBWivlWmdK6mtXmZcy72xGjuA1N1423GmnwXVNyxlnsisHcBqaAVA+o00+C8e+NlmKkhKu8uVL1QC7kKFlFDgAKaU1rG6z4jC57rgXHXHyN62WZEgvdEiGgcTrjyBv68lFQOOP6D+8StVNhtbzf7LFPpBYpfQ4ddbLe5pU8oxVbOzupVaAfT9YzVaw2t2SEcP39ecEIph11qtlXgaVjBK9tbdUGlVI9yN3Pap1XB6mXRnPxGuCedMfDmIjbTnuwhUb4jhtuom1Zv+kh8LPE703VxA0yimqlrmbxbZWyyGmNiclX4mOQ5anwEdUnKumIoYPPkuuRlHTUYQxhmdAqSts5pjtMdizsaknUmLxDa1jQxooAr2IDITAG4C4L7bGsyzJ8lGoQ0xFNcqFhX8o8TEQshOcMgfZapjuQXvF5APtkOqKQb+7xi0zBKlmslDmO+2Pa/pGIHnEdZUiYDO0eO8fQdYqNsiz+xbxRB3nen7z+C8Ow96LRZRdR76aJMF4DlQgjkDSN81Z8CYPE4UOoXbNWTLzJq6tdRQHzuvX02pvpabQpUsstDmJYK1HixJNPAR5gWVAgurSp3v8ATBc8rZEtCPHTiO6jt01wGPADPwpxiSrqpJ3dvw9F9rRZGlm66uhIrRgVNDkaEVjW2I14q0gr1DMN7asddsar4FcaeuUbK3VWC0A8KyV9D+dYVWS0Uu681lBXHXKojBKyxoN/ssOtPOMg1WHtDbxmpPubZplZgrMSVMlkFgo7elAzAgZtEXaMRlGm4uB1w8heoa1YkFrWkUc4HM3/AABwXt2laFssiQjMTMRT9mGa6xJwZ8cUGNBrllWNEFhmIr3AXE40FRy3PpzXPLQjMxYjwO6TiQKjldidcua9G4250y3zPabVe6i9XHAzSNBwQZEjhQeFjlJQUF1GhZtW1WSTOwgeL5fz+zvc8qWFUKoAUAAACgAGAAGgiWAoqM5xcSTeSt4LCQRIIqk6RNxTKJtVjU3K3nlrmhzvrTu6kaZ5ZR0zLYuaLswrjY1siIBLzBvwBOex39+ePFsW2DapLymZhPK3cKfaAVqVX8SmY1AwxwNZiSwl4geB3a/A77aHLO5dUxIiXiCI0Dhr8DudNNM7lDlPl+UTJU8wrFceWsEqCRst+sGePOmEeeE4Lb2jcfVaax6WmtCss3mfWsAF6c4YYlfexSusdJa5syoOFWIAJ8zGuI7gaXnK9YdGZDhkm8NFbtldux9nJZpSypeQzOrE5sfExR5iO6PEL3fpUGamXzMUxH4+w0XsvRpoudRne7d17Y0srNCqgIoQcyc8OQ+kSlnzrJYOq2pKmLLtFkmHBzSa0wVbbe2Q9lmdXMpiLyke6w4j9KRZZWZZMM42+eytEvOwpqHWH8DkVzlby5+sY6SFva4Z3deqJiRQE6DiScMhA3C9Y4xXiOA1Un2ZuZaJoDMBKU/H7x/6RiPOkRUe1IEO4d7l9/2o+PbktDubVx2w+P2qu7Zej2UAOsnTGPyhU/WscMS2oh8LQOd/2UO63Yv8Ggc6n7Lt2TZdmsSNMVAt0Elz2moBjicuQjhiTEeacGE45ZLhizUzOODCccALh1uVV21tpm0TnmsDVjgPhAwAHIUi1QIAgQwwZequcpCZAhCG0Vp7rwMdfrG8DJe3Gp4gs3/Pl6/KFFnjHPrP7IjUwzMCFljqXYlHNcNc8YwAj3VuzUsTa3UWeXUsWu/ZqxpeBGbKPuwcq4tThnFGX7aM7CmZ+2+uQ5qBEn28dxIFM9jXI6kY5DmuhuNuc9vme02q91Fa44GaRoOCDIkch4T0pKCguo0LxatqskmdhA8Xy/n9ne55UsKoVQAoAAAFAAMgBwiWAoqM5xcam8reCwkESCJBEgiqTpE3FMom1WNSEredFzQ531p3eIGWmGUdMywoXNF2YVxsa2REAl5g34AnPY7+/PGHEC1ioA9qGLLpO4so0m8R3sxjUGFvljQ+D5djtocsMMJ1rv6U0dfDy/12/wDH25LjTBiOGcdgXbEF4GSH160gsm/roDzSXrByxDpeFl8jTCAxXp9zCQKL6WSd1bowzVgwHipB56R5iM42lpzuWtzA9hZrd1qryk2gOoZTVWAYEag5RRHMLSWuxC+eOYWOLXYhbFoxReVqWjNEXN2zseTagonLW6aggkEVzxHl9I6Zaaiy5JhnFdMvNRZckwziqn2pYzJmvLI91iMaE00OHEUMW6BFEWGHjNXyWiiLBbEF9R8NfVTrcHZaLJE8gGY5ND8IBK0HiSDjyiBtWYe6J2QwHqqzbsy50fsQbhTzJvUrvRE0UEsXoURQ3pJtrCVLlit12JY/00oPqa+QiasaE0xHPOI+qnLEgtc90Q4ig+NftTzUAiwK1XHrr4lYXOMnBYb4wvp65x5W3rmvmmUeitLMF0pFnWSomzVBY4y5R14THHwcB3uWfM57ohLGG7M/Qb75c1yxHGK7s4dwGJ02G+unNSrcbc57fM9ptV7qK1xwM0jQcEGRI5DwkZSUFBdRoUTatqskmdhA8Xy/n9ne55UsKoVQFUAAACgAGQAGQiWAoqM5xcSSalbwWEgiQRIIkESCJBFUnSJuKZRNqsa0Qdp5a4FDnfWnd4jTTDKOmZYULmi7MK42NbIiAS8wb8ATnsd/fnjC5ii1iq0FqGJAyncWA/F4jvZjGoMMD/TGh8Hy/jQ5csJs1lqAnuZH/HY/6+3Jcmh4fnhHXcu+jqYfZYFf5JjJosAuBNPMlGbjiOVIALLnHO8cqIoPPzjBIRrXDfz917LFbLQCsuVMmC8aKiOyipPAGmsaokKCave0XZkBcsaFCFYkVoPkLgFcFhllJaIzFmVQCTjUgYnHximxXB7y4CgJVIjPESI54FKnBfa9Hii1r4Wy1rLRnc0VQWPl+8bIcMxHBrcSvcOGYjgxuJVO2+2POmPMbAuS1M6cByAoPKLlChNhsDBkr9LwzBhiG26g0qeanPR5tC9JaUfeRrw8Vb/9V+oiCteDSIIgwPuPwqzbcEiMImo9R+FK70RNFCrW/GaJReDbVgW0SWlsMxVTwYZH1oTHRLRnQYgeOgumVjmBEDx57hVIFPP1wi3VCvga6mFes1rjXifyjNy8d6upWxJ418oxQL0XOpjXrJe+zSFkqJs0VZhWXKOvzt8nAd7lnoe90Q8DMsT9BvvlzXEXOiuLIRoMzpsN9dOeEs3F3Oe3zPabVXqK1xwM0jQcEGRPhQeEhKSgIF1GhRdq2qySZ2EDxfL+f2d7nlSgqhVAVQAAAKAAYAADIRLAUwVGc4uJc41JW8FhIIkESCJBEgiQRIIkEVSdIm4plE2qyLRB2nlrhcpjfWnd1I0zyyjpmWxc0XZhXGxrZEQCXmDfgCc9jv788YZhasRhaBiyjKd8wH4nEd7MY5wv/b3HwfLsdtDlndhPsd/SkB3/AE/l5/66acsOMMzz9GO1dIuJ681luPr+8AvTsK9fnmt1GA9eUeTitjR3QrA3K2IiItoYVmMOzXJBiMPE8eHnFftKbc5xgtwGO6qltTrnxTBbcBcdz9lKi0RNFBLUtGaIoV0hbUNFkLrR38RXAfv5CJuyJe8xTyCsNjSlWmO7kPr1zUKBibKsYNeuvXBerZVvaRNWYhxGY0IOan1+kao8FsaGWOXPMyzJhvZuw9ip9Zd7bO4F5ijaggmnmBSK/Es2O03CoVZi2NMsJDQHDYj2Xp/8Q2b8ZPz/AEpGr+ij/wCBXN/QTNacBXK2zvfLRCJJLzCKA0IA8ccTHXLWY9zqxLgu2XseKSDFuGmZ+ygv0/mJ5W+7X8rR849DBaX+Oq6MmSspRMmgMxxlyzr87/JwHe5Z8znOiHgYaDM/Qb75c1zRHmMTDYeZ02G+uTeale4u5z2+Z7Taq9RWuOBmkaDggyJ8KDwkZSVBAuo0KItW1WSTOwgeL5fz+zvc8qUFUKoCqoAAAoABgAAMhEsBS4KjOcXEucakreCwkESCJBEgiQRIIkESCJBEgiqTpE3FMotarIpuDtPLXNNb607upGmeWUdMy2Lmi7MK42NbIiAS8wb8ATnsd/fnjCWUWrtDC0jEgfe0zYD8TiO9mMa1hwTL3HwfL+N8uWE6B/TEB3gyP+PP/X25LlutMc46gcl2vaAOKtVgL5n1pGarAYOfWiszdnasppEpA6h1UKVJANQKHA5iKxOy0RsVziLia1VOtCVisjOcW3Ek1yXaLRw0UcuTtXeKTIN1iWfVVoSOeNB+sdkCRixhUCg1K75Wzo0wKtFBqbv2oXvVtlLSyFEKlQQS1KmtKDDQY/WJuRlXwAQ41qrBISMSVDuJ2OWS4oQcSKx21KlgwUxIqtCuNIzXNay0A8KyV9f3gCslop179BZQV8tRGCVljQbzksOtPPWMg1R7Q0VGaBfWf+IVQNAF3X29177PIWUomTQGJxlyzr87fJwHe5Z873mIeBhpqfoN/bmuNxdFcYbMMzpsN/bmpZuJua9vme02m91Fa44GaRoOCDIkcKDwkJWVBAuo0KKtW1WSTOwgeL5fz+zvdEqWFUKoAUAAACgAGAAGgiWAoqM5xcSTeVvBYSCJBEgiQRIIkESCJBEgiQRIIkEVSdIm4hlFrVZFNyt6ZLXNPnWnd1I0zyyjpmWxc0XZhXGxrZEQCXmDfgCc9jv788YQ49qBIwtGZGk2neA/E4jvZjHAxA/sG/wfL+NNOWE7Uy44T/08v9ef+vtyXLB44c/WMdVF1tcM7uvVYvY10H5wpknEK8WQ9V1bPvBPSV1auQuhpiBwB0HKOR8lCfE4yL1zRJKWiRO2cy/0O5C8EyQ6i8yuFOIYggGuOcdAew91pHJbGRYfFwNI+P2XxZtB/YR7AW1zq3D8Bbq/gTGCFsa8HAVWjGuP1jIC1uNTULN/z9esIUWeMc+s/siNTDMwIRjqXYlHNcMjnGAFl7q3YL32eUJSiZNUFjjLlnX52HwcB3uWeh7jEPAw3Zn6Df25rkMR0UmHDuAxOmw33y5qWbi7mvbn9otV7qK1xwM0jQcE0JHIeEhKyoIF1GhRNq2qySZ2EDxfL+f2d7olSwqhVACgAAAUAAyAHCJYCioznFxJN5W8FhIIkESCJBEgiQRIIkESCJBEgiQRIIkEVSdIm4hlE2qxqblb0yWuaa31+XiBlphlHTMtTvNF2YVxsa2REAl5g34AnPY7+/PGE4WgVAHXjEj8X5h/7nEd7MY5w/8A0bj4fb8e3JT7XmVuN8PL/X/8+3Jct8/KOoYLrf411N2UQ2qV1lLtTnT3rpuDHD3ruGXGOWdLxAdwY/St/ouS0OL+ncWY+tK3+lbgplICq0xZvaSh6wmlQKZvXLwGhpdFKhYZ1S1rmXHL8df+V+MCL2tdDuNRw89B9f8A7HXgbOm9hPskrQCtVByrmQK1CmtCc9I74ze8e8fXq6tylJtpq7vHHDT1yqKXBbzQCFBkBgWY4XakfauKHiQcB8tNccNqCSH0w12HXNeG59+lAMjQeEeW5OFcF9RJXt/YqSWUmlKdkq1BkCOWGPOPPEbu9kVrDjxt72R10I6zu0ouHtsDrBdW6Lq4eX+I7pavBea3qYky4w+8a3nzXKTKOor0zBdCVIWUomTACxxlyzr87D4eA73KOdzzEPAzzP0G/tzXPEJiuMNlwGJ02G+unPCWbibmPbn9otN7qK1xwM0jQcEGRPkPCQlZUEC6jQoi1bVZJM7CB4vl/P7O90SpYVQqgKoAAAFAAMgAMhEsBRUZzi4kk1K3gsJBEgiQRIIkESCJBEgiQRIIkESCJBEgiQRIIqk6RNxDKJtVkWiDtTJa9zW+tO7xGmmGUdMy1O83DMK5WNbIiAS8wb8ATnsd/fnjBXX2kVGE8YkD73iQPj4jXMY5xIPYXHw+349uSnL5cgE9zI/47H/X25LyWagYFx2daUJy0rhG59S08OK64jInD3KA619l6l2kzVWZMmGWAbowbHTA4fSNRgNbexoquZsuGd6G0A5n3pmvgs8XWvjHC72VpnjXDllHvgNRw+5W2IHVGmdcVsHFzIF73Ds3afrWMUPFssiDE4qYjnmtXnii3R26G9XIY4UppGQw1NcMl5EN/Gamv23WLbMUkXCxFBW9TPWnhGYYIHeXuH2gb3j9l9ZElZaiZMFScUlnX52+XgO9yjw9xeeBvmfoN/bmucudFcWQzQZnTYb66c8JduJuY9uf2i016itccDNI0HBBkT4UHh3ysqCBdRoUVatqskmdhA8Xy/n9ne6JMpUUKoCqoAAAoABgAAMhEsBTBUZzi4lzjUlbwWEgiQRIIkESCJBEgiQRIIkESCJBEgiQRIIkESCJBFUnSLuIZRa1WRaIO1Mlr3Nb607vEaZ5ZR0zLU7zcNFcrGtkRAJeYN+AJz2O/vzx4W7M+z2hhLtEus0uhFLq3zW6SWwIFCCQDjdqBUmtbnWRoLeKE6jaHU0zw9jlXSi75xsxLDigu7tCMzw53D0ByrfdRejbO4rraCUMuXIeZdUlsUvCoqOFQQMa5Rrl7XY6FRwJcBXDHrNa5S129jQgl4FTdj1mvFZdynYnrJ0uXLvMiNixmla4ogxIoDrj4xufarWjuNLjQEjCnMrdGtZgFGNJdQEjClddOqre27mMBekzkmopCuaFCtadog17FDeqDljlHmHajSaRGlpOGddueVNblshWww92K0tNLs67c8qa3Lew7lubR78uZJSYiuQ1LworMAON1uMYiWq0QcCHEGl2GIHqtExa7ODioWuc0kXYYgeoW28xssgskuSA3WM11grA0ACkN7wl4MbuFSSMoxJf1EWjnuupuPxXfLmvMkZiYo57rqY3jnsXZVwA3Xq3D3Me3P7Raa9RWuOBmkaDggyJ8KDwsMrKggZNC12rarJJnYQPF8v5/Z3uiVKCqFUBVUAAAUAAwAAGQiWApcFRnOLiXE1JW8FhIIkESCJBEgiQRIIkESCJBEgiQRIIkESCJBEgiQRIIkEVSdIu4hlFrVZF7HvTJa9zi607upGmeWUdMy1O83DRXKxrZEQCXmDfgCc9jv788eHZduS7TKuWqV1s5VorBirMMccM2WpPHOmeNafKRID+KC7hacRStPwV1xZJ8tF44L+FhN91afg+ma6u2WJdjQ0ljqpYXNJayw7FfnmXbgYZBTqI5ZcANG95rma0Fdm4kZ1XLA4RDBzdeSc3E0v2bidSRkVps+3OZku6QXYgEjEMiluuY/JeIC8WDEe8a5iwmBjq4D0P8RzpjoKDIJGgw2w31rQfGv8AEbGl50BocBTnztrSbKrdRJuTCWVSWLVF4i/Tug6anLLGOhsvFmHDtXVF2Xp17rfDlI004CI+rRjdSh0++nNercPcx7c/tFpvdRWuOBmkaDgmhPkPCwysqCBdRoS1bVZJM7CB4vl/P7O90SpYVQqgBQAAAKAAYAAaCJYCioznFxJJqVvBYSCJBEgiQRIIkESCJBEgiQRIIkESCJBEgiQRIIkESCJBEgiQRVJ0i7iGUWtVkU3K3pkte586/LxGnLKOmZanebhorjY1siIBLzBvwBOex39+ePB2bt8TUCzQxmpkVpedRiRjmcK0zwqMQIrcaTMNxczwnXI9fY3LqmZB0FxdCNGHXAHXrkblmft1JSs8tGEyYABfpWgya6MFXPDCp8Iw2UfEcGvNw06vPsvMORix3BkQjhbjTXSuZ+NBmvZuHuW9uf2i03hIBrjgZpGg4JoT5DwsErKgjRqzatqsk2dhA8Xy/n9ne6ZUsKoVQAoAAAFAAMgBoIlgKKjOcXEk3lbwWEgiQRIIkESCJBEgiQRIIkESCLyzrQwNABTzgi+ftbU0+h/mCL6m00pgTXh5wRBbPlMEWvtnynP0YItja/lMEX2lvUVpBEEwcoIs34IshoIswRIIkEVSdIu4hlFrVZF7HvTJa9zW+vy8RpphlHTMtTvNw0Vxsa2REAl5g34AnPY7+/PHnbh7lvbn9otN72etcSQZpGgOYXifIa01ysqHZUaum1bWZJs7GB4vRv528zvdMqWFUKoCqAAABQADIADIRKgUVGc4uJJNSt4LCQRIIkESCJBEgiQReb20cHzA9066wRYFtB7r8PdI/WCLPto+F/8AafWsEWFt6kgXXx+UwReqCJBEgiQRIIsQRZgiQRIIkESCJBEgiQRavkeUFkYrw7vf+Vkf/En/AGCPEPwBdE5/3D+Z910I9rmSCJBEgiQRIIkESCJBEgiQRIIkESC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pic1.ooopic.com/uploadfilepic/weili/2010-01-17/OOOPIC_yiyi5060_2010011783924f28e9c20c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0"/>
            <a:ext cx="2057400" cy="2057400"/>
          </a:xfrm>
          <a:prstGeom prst="rect">
            <a:avLst/>
          </a:prstGeom>
          <a:noFill/>
        </p:spPr>
      </p:pic>
      <p:sp>
        <p:nvSpPr>
          <p:cNvPr id="1038" name="AutoShape 14" descr="data:image/jpeg;base64,/9j/4AAQSkZJRgABAQAAAQABAAD/2wCEAAkGBxQTEhQUExQWFhUXGRwaGRgYGBwYGhgaGxgYGRwcFxwaHCggHR0mHRwcITEiJSkrLi4uFx8zODQsNygtLiwBCgoKDg0OGxAQGy8kICQ0NC00NDQsLCwsLCw0NCwsLDQsLCwsLCwsLCwsLCwsLCwsLCwsLCwsLCwsLCwsLCwsLP/AABEIAMEBBAMBEQACEQEDEQH/xAAcAAACAwEBAQEAAAAAAAAAAAAEBQIDBgEHAAj/xABJEAABAwIEAwUFBAcGBAUFAAABAgMRACEEBRIxIkFRBhNhcYEykaGxwUJS0fAUIzNicqLhB3OCssLxFSQ0QxZTo7PDJWODkpP/xAAbAQADAQEBAQEAAAAAAAAAAAACAwQBAAUGB//EADsRAAIBAwMBBQYFBAECBwAAAAECAAMRIQQSMUETIlFhcQUygaGx8BSRwdHhIzNC8WJSchUkNEOCssL/2gAMAwEAAhEDEQA/AGWY4gDSD1j3V4S2zK6YlmIcHD941rrcx/W0cYHCAoHM86UWtmIY5n2JaIM8hzNgKWKVSq11F5ii5gWN7QsMykkqMCY5b9fI7Tyr2dPTNKnYnMspez6lbPEz6c5be41BTfieJJEeF5/EVUte/Ija/skobU2uY00IKWy2UqM3IM0IZtzE8dJBV07Ux3hOYfNnUK0pNiahWqQJ2wGaPDreKdSlUL6loTU0AjYPFLc6r1O+qqKhN8xFgTMF2mxjgcBkiq9Kvd3HkyinTA5jHKX1LbBUSaU2ahgsLGW4lRJAo9YAKd4xlksMTJFeFUAKDNoOyRz3MQwlJJI1WST7MhSQQozIMKBHW/SvV9m6ent7U3v08I2jS3my/wA9f2nnGaZklThKSI3m+8kGAep4vI+leo1jPcoB0Wx+/viU/pmqOnvgncAfa2Bv0igtHqbff3b7Ma4V0pAkwd1Hx35A+BnmPOjEUxDHA9JuOx+ZKdJQbqSmQY3AIBk9eJPxqarTRBcDmeTqqQTvDE1ulVtr0i6+EivFGe4DSkqG9ARUcixtMPeEzOXYtWq4mTS6m3fZOZyMFNlE2iVoKBe9PpowhnmQdJ08JJNbWFW39MRbcYiXFrH/AHCUn4V5FbTls1zY/KS1KYPvmKXcOFmxkdaiWlmy8SXsv+iHZOEoMC/hXraUqmOY9VG3HMOOVIJOrnVKaGlclpRTQAZgj2WpaCilVjyrG0qIDbrC2DpBsuwCXDqUBFS6XQkEs/EBaOdxlzmDbDo0ADxoi1I6gKkbYQfNMLKgvZSfcaorp3wx5EB0ubmMC2pcK1RbaqGpvU7wMLswczyk9rVEhSl6jPMdI4uInfe0cxVzKrcgS/YoFtv38I8yvtI0tQkEEkATAIvzBMAX3mLegQ2lU5XmKZLZ/mbLC4xAQpwKBbCZKgbCBJmvIrU3FQKwtJ9hdto5mOzHtUSVBSzBCu7KQLAyOKFRNiIv517ysoG1cT16Wj22IHr92ih19pawkLUeXENKYPSSYtvttastmU73RCbW9Mn9JE4JKBdalp1Ai45CRcD3j8KzYBOWs9Q4tc/6h2FzAp4kwLEQExMcgbG09evWK3daGdMGG0/WNsDmWslawJSR7N1H0Ppcm9/CgqIGIsJ59TRZAXHrNzgM2bW0kggdQbER16V5+rpOEuokFajUpuVOfMRmFIIknavODBj3ukSigZiLtRh0uABCb9Yr0tPXQXMaWtI5Rl60Jg3ohUUtgQGYEwg4BwqJCTFPrWqLttD7QT7AZY5qkiKhraIMvdhGoswf9pmbpWpDCAP1RVrVzKpIjwA+vhXoUVCUlTw+s9X2Xpyt6h68ekwqXL9aZeeowvL0PHlY9ay85aV+YbhXryQVG0TcQARcHlt7qAuBHmljGJtv7L8SBiSlRHEhQHK8tn1NvjSxdxYzy/bNPbSDDxH6z104ewvtTfw4nzHaTDdq8zlwoQZAsSOteLq9W1NyiGLqViMCF9mMrSlvvHIHO/IeNU6KgDT3vzDpVCqxvk+ES5qcjgPs+XX1qrT0t3ePHSaaxbMjmA7tUCrQLcRyG4il/EIcsdJ35jlc7mkVU34K3jGU2yplKMOmOC3Wo3oUqYugsYrs7HAtByAhcgQfnUtM7KlyLRZG17y9klR1E1XRoM7b3MNKRvuaWPTHWqzsXiNwOIAhYmU26iuIR1IB5mghp1oalb7V5mm9mbam4niZsvCXdor2WUEZhEQBYWDYWrynWoGsvERZuk8GQmvVJnqohM9Cyg4F7Bob7tCcSEmfslRSqbkEE6h6xIkWNNXaR5yOqtanUJzt+Uu7K4pIDzJcHdvYZ20AQpBJSq3MpKt7nSN4FS1UDWMewYMr7cgj4/f6zLZw2lDi0pKVJBgKSZSqALg86BhY8z3qVQtTuwyc+kWEmaMNJmDbozax50gSqSZVextAtMbTy50XaYsYaUbtf8ofhXxF1EbSOtxfzG9vdvPGovUyoUmPA+/2nwxm/K3vVIg726zfnSg28wqlE088/t+sJy7GLGqFHaBe1tPM7Rbbkb2FPW4k1ZlJFx95/mbjsdn6S6ll7ZcBKryFWtcDhM+lA9Cm5uRmePrtMCnaJ059Jr+0GJaYRqK0gbePpSH0wOEnlUkao1lmHzPtU6FQhSkiBGmRyB5G97X/AN6kpKgtzPY0+mpAZAPrFzPah/vEq79wqSbAk6eKTBg33Bg2tFab9JQ2lQi20W/IzUZH26cSUh8JWk80iF8hYWBv4cjcxRjjMk1Hs5Dc07j5ieZ9qWh+lvHUVBSyrVESFcU+d7+M0luZ7WkJ7BccDj0i4YW/WuzONQWlzeDNz05WvXbTCWuvEJawsxxXnptHXpah7K/WULXA6R12cYhS1agkiIIN7qBMRyBCfjUlanVK/wBLm88v2yKlamqUx1z06GbDG55iFpALhAFuExPmRUNWrrGFmuJ8qaTg2cWihbgRxrIAF77qPQDn8hzodPoHdgxwBH0NE1Z7DiDY3tUvEPBKGeEQCCohOk7EnUkAk/I9Jr1W06ObWP5kD5T1W9l6dcu1yOfvMc4Ptx3bIR3iVEJsEpJi5EBUX2HnNqrRVVbCC/s5S1lUgeszeZ9rH1KCkrE6RIkpJMgRxKtsbDwN5rSx6StNGiA7hj8/oPvjEVYfMlgyVAkkqAA9lRABNrydI8AZ51l7cyjsg5wDYfMRplmauTIUSZ4pURYAEH2j4C48LVoN+ZlenTA2/l92mvw2PS6ji06xvp2vceI6QelS6tUIG6eLqKarzx0kH81QiATAqS7VXCKcSUtva3SDO58gewsGntQZR3DDK292JsRmUOTO9Q7KhfcDEbTe8aozJOmQCDVSaykp2nBjVrKMEStPahuPKvQDLaPBEq/8TJVcEAUl73xAZiDieRJFpphnrqRe0vAsLUO0kylWW0uwWKLapHQj0IKT8DWqbTja0KdQlSEkWVcK8eYPqDH+HxpVjxKC/e8jBFprZrDE6yknatAucTlNhcwxFwT0pJW+ZerhQBKnV1qAjMGs4bEtYxOlJEJ57pBN4HPyt05Ue8iTGmCQbn84TleO0vJVJABmJ2vPPxpiN1MCtTDpt6xv2mztUMkL1yFEg3AuI9d/fG0y1nyLTy6GlALBhYzOYjMFrjUdpi5tJk85ub+ZNCWJltOkicCSGJWbajvPv/2oS0qp01ve00eWY1KWVKW8NalXTvwgE8rglVudlcpmjBxcmS1aRNQKiYA+f04l+MwYxLbz7KAkNK+0qErToulOozqkFQT+8RzFCdxbcBiJBejUWlUPI/I+dvyJ8pkjjCOlbcyh9gObyxrMFWj0iuJYQV7M5jVWAxISdSSE7qi5AndQTcDlJtcda6zdYa6mhgrz0+zJYVcAgKgCLztflHO/WtGILkuQSPGPmMcgpIW6kRsJSLgqBnUATyuN7GJkVrbD70jq6VmsdhPwP6ffnBM+7QI0NISm6dyk2soHTOxJEkmTeIO9cXAAAhafQvTJJ4+/scdYhZzhepEqJi0Ha4CT/Lad7zQdpLGoDabffX6yvHuFpwtq0q0m5TEG0gi297+Ucq4vbBiqa703ri8qbdCpv4+nM+NvpRCxnMzLbE53w8YjfxvtPLaaw2hhmJH3iMMmzQNrBUlKkm5BEgkXHjM7EG00IqgGHU0pqJg5mmy/NO+fWoEXKosEnTq1JmNzxm5veotYVqAbvGeR7T0gpUEv5fnbP0EMxuVhwyrYUukVpLa88de4LRViMvQmYplGoXaw4ho9zL8D2c72VwqE3Mbi3jVVOiGvbiOUDi9pX/x7DBJQEi3MmdQ/GsbSac8ieonswC11vBGXsIon7PrYyJ+dqfsS1hGt7PxgQlORtquhxJSetj60j8O/QyB9HUU2vPOUqCvwqogNHq1petwkRsLT4VzZFhCVgDeDOK6bUriGWLGP8n7P4t5lb7bRLTYJUq3Ick+0qYiQNxciCRuxubTjqqaEIxz99fvEXF5Mz7ulYu05ErqVLDYSJdhnAOYrkNuTDKBhiEvOawdA1aRqMchtP9fGsqHcLCFSbs/ePlA2d73rFQXzNdiciSxSgNtzy6eVc4A46wFc2z0l2TPJbX3ihqI9lBFlH96bQN/ShDBTD7N6gsMX6+HpBcYraOXLp5e6fWuE2vzf4SDaNvGizBUi0J7kiBuTyFCym9pRTcWJ8Ja6ABvfmPpc/maJkAExahJvbEfPdpdOBawrXCOIvaZSVyowmfKCTz4RYCD287QvEUulUV31DG5xtHhjn4Hj8/OZQia6Ftucy1sUs5lFMATWdmHGW096HHEvIk6U6YUmUp03STxaoi+x2plIKov1k2t7Woez2gqfXHz6WiXOEgOkpSEBXEEjYBVwBc7Ax6Vha5JjqKEIATfp8RLGMaoJCU6QQlSCQBJSqFQq14Ox3oN9oZoKWub2JB+I8ItxW1tprEPhD1HAvzIYdqbkxFNVb5MheptwBKV0FjDJE+S2a2xg3AyZeplQEk+m9FtbrMRkvYQnD4c225G29Z2RtHCsI+7PKShWpexkeh0iR1v8jU1WgKilTiR+0aB1SdmD5/HM0ySSZSoLR1SZ2ttvUFfRV6aYzPl6mlq0h3xBFYArVqBPlUtOo1IWBki1JTie0SsPg1tCC44VhQO6QoAA+NuVe/pagFHHWe7oND2u1zxz/E89JrbnifRkzqXLxWWJnCrY2noKcfhiBDqAmAEgpEgAbGdz41ZuXxnkinX6gzz5eV6EJVrkKB5RpNo1dUm48x5UsVPCTVNMyNa5MAWFc5j4VrXmqADCsmy9WIdQyiApxQSCTAEm5PgBehC3jDUCKWPAnoHa3P28CBgsuVBRZ572lKciCEkyBFyY2JgRBlr1NuFkum0/b/1a3XgTzpwFZJUSSSSSTJJNySeZpG609LsQ2LQzLUJChr9k2Mp1wJFwkkSfWh7Q3zGnRKUxz62j1t3SRofQ2iLAIWARETpSlQJ33O5O1FvseZtPTrsIamSfUfUkEfATN5m9pdXoHDJKfKTHOuQA5vEairWpME23wP5n2BxCTPeawo7KSRCRF5G6p6Aj12rdoiRWqk3IFvD7/mHOsFClNkS4kkETIEc5HKATNYUF7CXJqbpvHHzkW8IpSw2m6ipKQDbUsmAB74vW7BewgCremaj8ZPwlGPbVh3VNLgqQYVCgoA8xqSSD6H41u0jAiE1asL2Np1rHq+yN67I8Izt1b/EmFYfAvOLW2hCXHAkqhK0rJA30aVEKMXgSbGhC5I5nNqgFDZUccW/PH8ShI4RNosZ/PnQMLGXU33pifFrpXEGapEsbYV0t1NcAfCMDqOsMYbVp/dJ26nrHrWbGIjdyX85NxrUE3mAPratpLcRVapsa1pStYmADO3WucKPWMplrXY4nMY0ru/YVpQbqi2pVoJ5WHwrUUgXMjqVQz+9k9Iq/SSAQPlRgWXmTvV747pMIw4JBkbCw2+Q+fSlhgMSjsaj94Cxl7+HLUFYKZEiRuPAxBim2sLiTirc7SJ0PKIgJ3/PpQ7m8I5aac3jPBMAAQJVEwDJPUSLAbA87nzpl8RR7RjnA+X7kytThaUpSxxSCB4m+21Si4qd6WkKaYVDNf2LcS+IbUhtxJBUjTuk7lFyPwPnVtMhhieLr0NE965B4N/rHGPdAeIahSY5bggwQodRXke0tKpO5R6zwNXQIQPa15ku3mTOIU28tMBwQBzEbSOU03TUKiUxvn0PsPVXomi3Iz8Jjwi8GqFXOZ7LHFxPu6tyNMOBiL7MFrmFrYjbbekuuY2m2MwnLsKcRDQtBUSTASlEArUskcKUhMz7rmiTvHEh1hWku9vs+X5xf2wOHD4GDVLSUJBMKCVLEyUBZKo29rnPKKoJF7CeSi1Qt35+cByVStaglWklCgD11cJB8Ckmlkm2I0N0YX/jMqUCSSawypQSfKWtilGWUxCWhF64DrKQBxC8Y+tZCl+lo50NQsTcwqCIgIWLsWLitTEn1QuYMprh1ahMxp57TPSNx/vTul55huHtNH2VZTinHU4jEKQILsblxVyqNRA1RPWi2h8MZwrtp1BpoD09B+0hmGduoKNKgXEApQ/HH3ZCdIBO0CYJuNZFooFc/l1jK+lQ5AsGyR0uOfvjERJTNzWExqUxLmxQEyumBaGLxiob0hKFNzxoGhZmI1FO5HI+Jot3hEmgLkk3B6HI+cFYcJXpAUpaiLC8zt5kkimAXF4g1gjFen0hOMW4yQHGltk7BaFJnynetO4dJy6qi3W8rbzczsKy7CEKtNjYXjPDl0p74tK0ff0kDeLKIIF7TWXe27pKBWp/2lOfD7tK3HNKVEvN6gbpIVqJvtwwffXKTbBinrL2lmU+vSCoxgSrUg3G2q9+uwv8AKhtm945qu5Nnj4YnoObdv8MnBdzhkKS4UBscIQGyEhJdBG6iCQOfCJjY0NVULYTwaXsysa26qcXv438v3nmQNTEz3ha8a5LiEIcSpxOpIN08jYwCOYmPQHrWCwbPEfUDvTIQ2MadoszS+jhQG0p06UABKUzOogDqeflXPVBwsVS0hpjvncTfPJ8okU+RFuQv6CjDm0FaQ4jHLsyDMko1qMeAAnYfjTEPWI1ALnaDYfrFeOxinVlSuZsOlKN2a8eihFtLsFrSoFBIO0je9q4qVyIzerrZxibns/mRw7rjj60q4QVGBuYHqqE0qlW3MCes8bWUhXVEpi2Tb4f7iDtT2qOJcSGwrQmY18SlE9RyHQCqXrBsCP0mhFAEucn5RO3gVrQ46vgSmLkRqUQSEpnc8/KgA3C5lLVdrKlPJP0luW5eSnvD7INxE2rFXN+kfUqle51M1zWXtQCLz13qTUU33kgz5fXNWFWxMy6MyaW33KMKvW4RLiHOJSQTbQlsI0g7wBtvzFy7Ti3P34T0aq1FO9qgNuhHHzJmUcSa69hNY3axnzdr1hhoLZjF1xJgiJ5wDHpNcbWjaPNpxtIPOs2g9ZWCb8Rm3ptYEe/wptgRFFiCcyOLTabxt5Cl1FxeNo1he14pSCtRihVDwIqpVBa5kXkpAgXVzPIeVEbAWiCCxv0ncGkzaltnAlGmXbcmEYgSmTNufLb+lYgMdXttvcePwlIAmD8CDRhQeYhXFsQppLZi8fWiKJfmYlSoBxOPkEEykAbcifTf6UDd7jiN3hBm9zNx2BGWJYW5i1IU7zQ4nZA27uQdRt9m+3W7qZS3e5nj61dVvApA2Ph19f5xMt2vxuHfxKl4ZkNNQABEaiN1FIsmeg6Sbk0uoQWusu0dB0phapufpAMIhGoa5089MT6Tb0pXJzPRCWXuWv5zW5G5hm1B1Lzg0GI7gArEGQsha0lKgdJB3vanIEGQePKSV/xDjsygN/8Alx6YBuOREfanEl3u0yO6Tq7pISkaEkyRIEkySCTvpBoe0JmHQoDcjvHnJ5/nn4xCjAkGZIFvxrjWHFsxaaG7W3m0IxDexte/lcjb8/KuAuLyh2sxXwnMOgaoNEq5sYBawuIVg0Sb2SNz0oFTcfKWGpsHnGmNwWhB1EgrSlSQRBieYJsDczsSCORjmpWN4tdWHO1ehzLMJlKnmSpCk8O4UqNIsbkjSbSQAon5USISslOp7KoBUH89OOflJZxkWllLupfECU8A0QDtrCyDJn2Z3o1TaMmKbUNUqFUA8/H8rdOt5k+9Wn7JIrAQesJnqocrcR3hMO4lQK21g/Z5cXKaGqu0EvxDTVJUSyn1v4TTY7LknCqSmS7IUT1POvNTU0qhA4M8PSe1N2tu2Baw9Ja27h8Hl2tqP0tw6FKN1J2KgnokCPOvXFkS45l7LVr6va/uDPlMbi8ydd/aOKX/ABEkdNvKkuxbmevSpU6ZuigTYf2dDDqS+HmwowACTsDbh6GedM06qQQZH7VNW6GmbSp14IJCSdPKd48ajeo6sQMieNr0qGrc+AirI+1qmsMrD2gtrAUbwT3hA0xBkkb28KuWrZbR9XQ9pV7TzGPyvMo7JuaTuJnoGkFwI57L5e244VOEJbbTrWVAkQCIBAuQVECBczHOnIF5Mnr7goC5JwJztN+jKUkYYkiOIlKkyqei3Fn1tvtS2K37sbSpVmQit8OP0AiNDShsaEsvUTVoVge60dZfkuIW2VgQJASVSnXOuNPI3Tp81Ac6Yvu3AgPVZHCs1/HjH3e/pAc1edQdDmodUnrH2h1861T0MGs22xtcHqPv+IIxiyNrT4GPO1aMRfb3HumSwhUoKOkQIsTf0G5H9OtDsAGJy6i72cWEZYLURI0AEgSVJChcCQkmee8RY9KG5t0lm7wBNvI2g2NWSe7NkpNwCDzuSdifK1cpsAIFS7i56wZ5Go8MgQBHTw8fOsLQEoFvKRTh1ferC48Ia6Wpf38RvlOTodQ4px9LGlJKCtKj3igPYGn02BjUK1bEZNoNYNTICAsT8v8Afw4giZjygfn3Uu8ut4+EgE13EJRCW2zvcDyrgDzGqwvYQnDoJ2nxodrHiVKyjmdzBtRbCoJShQQTFgVayB5mCfStQG3pJ9Q6qQL5OfkIClZMTy/P58qIgxdMgRrgsuddQ6ppCyhKTfcTaEm0FZFgBeSPKjog5txJfaNSkoXeRux+X7TOIfWD+TTAfOR7ql7WmnwASzh+/fAWt1Kgy0ocMXR3qusEKgdUyYlJrsAXOZxepVqdkuLZJHPp9/vEqXDtMgCBPK826Uo+E9NRbiWIoSBKkuZ7h2Vw7TmBaTr71OjTKoBT1QY2A2i+w3q2mAUAnyesNRNUxttN+k8s7VZYMLiToKVImU7LHkeR6H/apmBU2n0GnqdtRBODx4Rxl3aDCpaJ/RmkuqSUrhJiPCdpIGxtR9pTtcjMlOirmpt3naMjMqVjEhqUkydQ8bSB8Irw6mlHa3HE8XU6ZaeuCeJBmRxJMCf6+tepnE+sYrm0obTNaFJ4gbrQ/COLRdKimRy53msO6ne0oCpUsDmHtvmBJ5UsC+Z5PtJlWtbymdbbhMxH1uf6e6qioCkmZSJ3WkMaNITBuRJ8J5H886FRaBWqE8QrBYhQZKfvGVf4bAjxuR61jOeI6hTuFduRf7+UpVe5oLygDwkkihJjUWabB57/AMmcK4SEySIE2IUoAzyDkHlThUHZlWklTRH8QKyD7x+kzeNQNKfj7z9IpVMyjVJcfGCpbot0nFMWjDGYIJZYeQSlSgsKhX2kLHs8wdK0mPUbwGXsAZGyXqPTIuMfkR+4l3ZrFspcR3zSXE7XJASdVlkD2gBuk2NddQcjEaBVakVRrEfMeEpzm6grSEnbSNkxaB4SD1sdzvQbukeaQ2gg38/HrA0ChN4xLCXobJ5GuKmOUqIRrUEaZOkmdPKdpjyrDcLGdmhbdbPjJYLC6yY1Ex9lJVEQZsLAcz401AOZFXqhWtj4kCQDoBiRR9oAczthaFsPpNifhXdovjO7JlzDGWAoFadOhMapOkSdtXhPvi01wK2usb2jJZW5PHX8oKrOXZKUOrQgkEhKikEgBOogRePdNL7Rr4xD/DU6lmdQSOPrCm8mWlsOvcCHEy1qIJcO8CDIsZGoAGwtINcFxdvhJ6lZC2ylkqc+X2fCLsdmrhZGHBhpC1LCQIJUbSrqQJAnaTRB2ttgtp6e/tWyxFv9RUg1hyIaGxhj7pXEmwEDwHh7qwtcxy0Qt7DmVAUN4wCXNihMoQWj7Is7WwFIElCiCUyRcAj5H3pT0rUq7BB1OjSuQ3BH39/GdxL/AOkFZKQJKlWFp0jqbbVi1LteY9AU0Cg+H384K3lqi3qIIJslIuVEm0eNOandbyH8WFq2Bx1PhHTHZDFKjSElX3SoBU/w70gaeq2bT5bXVmrag1V46fCKO1+QYjClHeo067zqCgTvFuYFPIdVAYT3dFqfxAx7w6TOtFY5e6llrcGX0xUv3ljnKm9SVgAlRiOg8a6/dN+Z1fUCiQzGw+cNZwUi/K3urkWwny+q1Br1S5mbL3d7iT0kED3U7dieyzX4gmIfK1alf0A6ChJJi1UDiMMueT3ZQRxapnwNj7q5QLxyFp84xFC1OWo4Mkw1JvYUIpkmNNQAYhicL0vyj60zshMFboYFj0wY9b9OXvEH1pW23EGpU3C0pQ2TyNaFJg3Al77qg33R9kKKgPEgJJnyA91aQQLGLKqzbxza0Gw7f58q4i9p1EbbyeYy3pFiqAY3gG8Hx8KJF2nMDU1yygJ4yjFYnu1lKk6VDdMzpPMe/ly2pgUjiQrrUAG43ljeYiJ5Vne8JQNZR4ufyhP/ABIXOiVciTwp9I4j528KWxvzHdoxFlOPr+0N7J4Fbr6Uoe7kmxc1adINjsQTYTA6XgAkam5m5ia4pUqZZl3X+N5V2gwzQxDiWCVNoUpKVmCVgKPEopsrwI3ATQ1H2my8R2l0pqIHqCzH4W/b08Z9l2BUs6UgE3MlMwOpsYH4+NLFR2O0S38HRp99z84Xj8tdSNOkgCCY1aSYgKv6idr8q0lhgiaiUz3la/ra48v4itAro1I+zXMA7h2Uk3bASBMxACTA5AgA+lMc3QeUjoUTT1Dm2D/v+IuXl63GlOgSlBCVG1pAibzHibeNGg3C8TWqrTqbD1gGGbhV494olGcwHsR3TCjhyU67EBUKgzHMT53jyPSlstjulVKqMJniSS2DyotoMPKy4YQRbfx2oSmMQ1rEHMkw0CQL+Y5fn6VgpC0pNQ8wx5lTZ0HmoKVGwBTaem9IZSpIixWR+8OgMZqUcESQ6hSikhCgS5oJAMXA0zyIq4HYcmeI+m/Ed4A26ji+efOBdnMe2XS9isQ6FJuCCoqIH2QRtO3lQ06g5Yxuq0zBNlFBYxf2lz1eLdK1SEiyEz7Kfx6mlVKu8ynR6RdMlhyeYrQqlNmW02zNoxjWUsMlDSULIOogmSU7yCedPYqqAgTyq+keu7h2Jtx5SllYjzvSw6ifMkbSVMyLmH71IUkSsCFjbaAFD0sfEeNOprcXnu1T2b2bjpFpRWFTCFjxCGQPH89KKw5hgGXZl3jWjWDxoCx4pJUAfhXZ8YldVYsQLgG0oazCss/lHLrUbG0xk1jVoN0SRy8duXiK4MQcznrCovcBgjz5UpRUqSTebVtwI2na1hLG3awOPGN7PwlmIcbKZUqI5blXh8N/GtYBusmqVTRxbmV5e6tUhtOwkmwAAG5JsPM0F24EMPTtmUvuLadJSogyeK4JE8jAUJiJgG/K9atwbyfVKXQDx+/Hp4QVGFSTOkDwEn3kn+lY9U9J2m9nre75jPL8E0pUOK7tJB4tOoA8pAIPrelKwJsxno1dPtXdTW/lx+krxYTYBKQRAlMgKAAEkHmYkm0zW792In8MaZuDg9JwCBB6mfHb8+poWFmsZTTFxcTqKCUrCWHCLgkeRih8ZSLHBj17tBiXUhC3VrSOU7j2b2kjrO/nRms5xeJXQ6amSyqAfoef9ROrC24fj9Kf2eMSbtrObziEAkIA4lQkHxJi/hWlVtbrMZnA33wMxrgsfodJGsOKT3Z0jVNvZCAeJRPDcgCAb7UVM2GZ5tVG7O+COf5v4fWZzNMKlLy0tqJSkxJi5FiRFomY8Iri202m0qTVgHbBOcQrKGyFaUjVrhJST7UkQJ5X50oO156H4amq7iSLZvzaPc0yAsK0hYKoCigkSAQTumUk22npTSAnMkXVGou8jA6/wfWL8OsqkJQpUb6U6o6bV24XtH3UC5IHxjrC90zd65TdLI9omBZw7ITN+KCYPqy4Elaq9T+3169B6eJ9IDmOJGk8YU44rW4oeyLmEp8ppLiy55Mr01MswuLKosPE+Zi5Ta1BSADbij61OoJa0vqOiLuPpJYHBlfAE8V48Rzn6U4UhIqlYJ3r4gDmHIUQRFCKebQ2qi1xPu6iL0RRbZM6m5JwIXh2jKd4POkOpBEdUrKtJiegj9jBAi5qDUs4fE/O6j3YzKYLGpaJUUaxEEFSk2O90GZiY8YMGK9lXE+t1aF0t/MBzxktvLSkBMHYLDqbiRpWNxBFGQAZ5ivVZQVPyhGUYpxpIdSQlc6UmASIgymRwna+9z40LNbIllFTVBWoJzG4hTq1OOGVq3MATaNgAOVJZrm5liUVRdqjEoQK4wlFukbOwGG5QAbmYEqEqgk72JH5AgiAEEWhY1z4fQ4ip9mVT1rFcgQ62lUvcSKmTFvr7/pW7xfIi20r27rH85YcKUSlQHEkG5B3AUCDyMfOK3f4xf4ZeQTzJ4R8NhX35gTdOkpUNQ6KBiPPwuQNhBsd9jx9/IxiMInEBRQo60pSUpVA1AJOtKYAkhUQALhXhNZ73EJmKWLjBPP0JgyGAN5rDTF56CGwxC0MCJHIc/rXdkIQrEYlbrQSnUY9knpAFhz5mPeOtCqdRE6iutyD0+/lOZZiEOIU1ELnUknZUwCnzsCOtxuRTAoyDJfxI7QMOOPTz/eWIYAN03HWs2DqJ6G4kYMKDYUADatKhhaajlDeScSUJJ5JFvEkwD5/hQkBVMf2wOOplOFxCSQnYmw/IrUqKcSSsjKC3MIxGD7hwLcUkGykoPtEjaRuEzeecQPDWSz3Jk6antaZRR5E+H8xficPr4grVaSRfiub+d71jLc4htU2WBFv2gbLUmJArAlzaGz7eksYN6EAE2laMbZmhynBhToDighJBJWo2kAmPXp4is7Ml9pkusq3oHZk+Hxnez+IbGFeS4QOKdyIsANvHlRJuLYPEi1tNlrK6jmJ8Piv1bhO9iLb8SR8q4nvgy6103W4nMAdagop4ZAMkJ3MczNcVudx4HnNOqCJYA39JvMqy5OtZWACY22AFgKgXVNUr2AtPkq/tR6zbVuAIkxWVE4twMr0JQAqd+I3gV6DsVOTPVoa8JpVasu6+PhIZg0uEBWkrUqCQPUxWmtxMTV0irNTvYeMEcwTKlpHHcxcc/SsDUqmfCUabWu9MuLY5h2aYAtqbSInkBy6zQsQxuOJ5uo17VVKDg8xu3gTAoCaY6zyTTmEzRKUhBaICXWwVJBnSZ4kyZVplIMEn13prECxHWfVU1ZyQ/Kn8/A24vFAaoST0hilfmHs4X9UTzSqCOcKEg/A1pVuYVNlU7fH7/WUhul+Qle20Iaw072o1pk8zGYLxJLagGZ8OkUfZ2BJiDWDMAJW62QYIg9KSVMrBUjmTbwyj4edEEJmdooknWTwiBO0jnJ59d64pa0wEG5EoGGBUQpNxVCLdczytS/fJBxCMYz3QRCiFE6pEhSQPZg/GfAVjCxm037RCDxa3r4zrmZhV1oudyk6ZPMkRE+UUJeUU1amvdOPP9/9yX6elKNWgqBOxMRvHIg3E1gcHEGs1QKGGIqx2NU7uIG8TMnqTzrSZMQX5nGUxSmuZZRUKJr2MWh9xpCQLjmDq9k2KvtaSLKO4VBnSDTC9+JNseijMT+35dL34/eWPBtp5LXEVyNUpEJBggiDfhN5AiOdEjYueZqaio6FyLAefMI7ToQlISJ06CTETqmAb2/JoGa5zxN0ju6s3W8yn6esSG+AH7pMgdAomR6VnaWFlxHnT9p75JgbeETMxegNVo6loaQPE1L2ADTGGcaUnWuZiL6vsrsNoiDPtGDamElVVrwKdNHq1UZcD9Oo9YD3bWvhURYe0kgXAJiJO9r04bb3ESvbbbMPmP4l7GHZiSuDeAEEkx8I9aDcixtq/UY8zaSC0vNFAHECCkAKUrmVmwg2udvZECgDbsf7j2UUTv58TwPL0lOAwC1t8OrSvUCEKA2iNYURabg1yA2uOD4Wia1amXs5AK+I8fCQTl7rOrvWl6FokKixmI0k2PLaawr/ANWIRqgkrSN/T9RzDez69OJaDYCSopQdfEOPhM2tvy2rkIDi0pq0w+mYv0zjHGZp8CpLffIfWlsoVYKOmP3UjzHxpfYf1CwtifOa/S9oUekt9w+zKuyOIQoKBgrdWTPhsB7qSz3axg+0qbU9lMqQAAPj1kO1mWKQ6O7MkJ1eUmK51PSQsdtAgdTFeFUSEnZUwaGkgMVSN0h6wV4gA3gVVsuLCaBmPASLRWDSp1jNgnlowZJA6kfG1OamLYn0wqHJMji8OUG4iZ8OZH0+NcoNplKordYyyFgr1SCURBUPsGZCvSNuhPOKYuZPqnVLW5+vlKHcGobQpPVNwfw9b1hFpWlVX62Mg0ayOK4j/KsncWlTgRrCBIT94+W5HP0gUfSeRqHpq4W9rzPuBWolXtEkmep3oJ6ibSotxCGEKURpBJ8BNdM3KvJmryjI1J0reEFU6RubcyOg6c64sBPM1GrVzspH4ynIuzntqWuVypKdQsFRIUrfVvS/xADbTItVX2sqgYIviZ44BScRGIB5g6tpggTH2Z6Uwrcz0RUU0bU5PtZlSGlp7oQNKdQ6EgET5j60Jp2m6SsXFjKsqYCm1JVp40aU6ttZcMX5GEqg9YHOgpKC5vC1zEU1K9Cfyx/ES9xBIUIIMEbR504qIFO5yJYpkyNI91LqKb4lNM/9U0fZ7AqS6wpQI49InnwLUqOoFr/vVxTA8ojU11KMo+8i0ZZj2edezFxSU/q0Fsk+TSD8xFAEa1xJaWqRKAU85+sG7U+1pkEhNwCDuoi8VxU3lmgP9Nj5zLBq9qwpmekvGYQjD2mb1vZY5hLV71pehkkQJkCYuZuBb5+lY6dFMfvA7x44jHDYdK0TphQsLxMW5zJptNtw4kFZWR+6bgxcMwU0olEbKTO8FQAUYnoYva59ADFSSIVdFqqKbdLQbB4koJMJMgjiExPMePjQFreEcF3YJIHr94h+XYlvZ0LIJ9pBEjf7KgQoTylO+9cHtzeMqUWfKW9CMfmMj5z0bI+zbTwcdOKL6XUkRp0QSI1LBKuMRa24mq1TeLk3E+d1OrejtpilsKn1+A4wYlyDADDZigJKXEEKhQ+zwnlNlCCI8ZFiKTTXbVA5npaqua+iJN1OMeP8df8AUXdv8Yh5wqEakkCR0P2VeKT8CKys43WEZoaDU6QJ4++PWF/2b5gyjvQ4gEkCF8wDaAeV4PrW6fYQQRE+1qVWoF2nHhCcXj1LcfWi4BCAFbwP96h1D9me7PB1tM0gFivLUBTkkRF67TVNxMho8G8lkiSrEOKmwtVDV1pnvHmNBmjU4afujLCZTKOzq5St6w+7uZHXpf1ttWs6rz1no6rXr7iDJmkzrDNvaULbSQCBOx3vBFISqxJBnmUqjo91NpncvyMlTY7zSdGoaBGkGJFyd5EzRtqLcDiWVK9gxtfNszVYbs8wgpcAJdkDVMTNjIEDY9KSmpNR9tpL+LqMuy+Jdjuw2HKw6S4CTqUAQEmTMREgcrV6q0gQJi+0ayrsx+0qyxnu14yAAnUmAOndpAilsoO4RzvvFH0N/wA5R20wbQwqllCe84QFQNV1pG++01PWfbUCzPZ9R31AUHBv+sqZTGDZSZlwpUY6AA0uqx6RmoUCq/gDaN8WnUppKTp0oNxyJv8ASgXiIpkLm04plOhPVSp/lA+lKq+/FVWvby/mV9oMMlTDioBUlPCeYj+tFvZbAR+le1ZFPXmJs9yFa25bTxwJv7Y3jpIJJHqKbSq7jtPMZptUqVCG4ufhMhiMORhwCIOtIINjYv2Pvpg94z2gwaoPQ/8A5hGTYQPupQ5eftfagC1+frR7jaJ1SLTQsmPpNdk3YEhaVOqSG94A4iNxfb87UBrBcWnm1NbcWF7yrNcrS3mDIbUV6RqVMANpOpKEp6kmTAvz6mt7QuOJtNr0WLdePM8n8pme2ONKcbiEXKFaNSJOk/qm7wOdhfwpW4gW6T0dDTV6Sm3eF89eT8oiUJKtNgdgbxedxHyoDUF+J6iad7Yb5QosglKWwpSiRewmQLBMbzN5vREgnu8wqa1FUtUsB99f4jFjBhDim8Se5Ui5CgT7o3tcRvTkbo2JNUfcgeiNwM5js1aRKcMFSfadUIJAiyRyBiTQvUUe7zCo0naxrcDgfvD8hz8d0pp24nhOhJAk89lTPMH0pdMKNx6xeo0h7TtKfxyf9TNZlhS26tBMkKN+vOa7k2j6bB0DSpDZrjTaMVgJcEEb0tlPWVUnB4jfLc6eYGlCgB0N4IUFW6XG2xp1M1FFhE1tNQrHcwksfiHLqUsyFAgp4Y1JgxG1kxFYQQ92MxOzsFUfnn75g+Iw0NpUTPeDUAd7E++fpQinkN4wauoBPZjpO5Th1gkg6fDrzuKaiMM8TqlWmbDmOMqXoQdZhSiVGTUdVdwuZ8z7WqLUqd3pI4dyO8UDaKXpqZBJnkJzBskxvdpUs8zS9fSL7SOkN2tL3c+kyKrpVbIA0zexmtDIQjTF+8Uo+qtR/PjQjgN5SqpUuQx6KPkLRaXZURMwqf5Sa2ie8ZNpzua0vwTUvsiP+0r/AOOsOd0qvemw8x9I8LULbH7w+p+lBpltVMQQBGSwdAmvcoBgmZK3MVfoqZcPNa0z6JH4ClsbuR5ytG7gJ6Axf28fb/Q0oAlwuI84BJ+lS1wO185b7IH9YHyMnisKE9wj7iEj4AfSlPzFu+9ifEky9kgqJ5SoegTFcIo4xIuiS2B0+poaguwgHmV490glszx6Y/8A2FYQd02kL1d3h+0YOOE3i0/KltziIK+EzucZOcW84lKgmFIUSRMgNwbdbzVKPbJnp0qxooht0P1lnZPDJ/Rkr0JSsncXMaoEmlPUbtgvSZq3Je1zx85t0OjSJOwiiuDIQDeebZjhlf8AFg4TZSjpE7pDMCB6GmKCc9J6wqD8Js++Zme2RnHP+afg2gUsz0fZo/oj4/UxW2KCewkcYTMG0qnuAYSkJ0rWkpWBBVIP2jJI8RERdqbb32/7iKlF2Xbv6nkAi3hby8ZzNcxXiCC6kawkJBAIlMQNV7kbz5zNcXLHvCJGmTTr/TOL59YnQiu7O8futDcuJSsWBkxfxrrbZrruW98R/wBqsm0rS6kSFIRPgdImfSPjTwoJvPH0upwaZ8TE7ODJ2orXlPbBeZd3BForLQxVHN5DD4NRXxTpGxj51wUgwm1Kle7zD8TgioI73gRqKjPtGwASBuISLz97wpdUg8/zITrUoE7O83HxheBwycQCpXCBZAG2kbeVcldCbeEk1GrOmqbDknJ9TCsMEJVpTc8z5XtRNVHCxJ1zMQBKcZhWHFEKJCxaxjapdlzeebUQM1yYPj8OlnDq0nenWsIKLaKBr7tLce1WFd3M1ppcHgGQhOpF4vWmmh5E5dtuIzzx8hklIOpS9NuQsfpUrNajiY5PZqPvmAZU0q+oEK4hB3sn+tDp7gMTC0oIa58RNFlaAHcEr76HZ8wERTRYXMpK91/UfrGmOUNSTEGVn3J/rQ6XLMZNCsSeFPkPlXuobqJKeYoU9DqU8jPvAFIB/rGVd3sDc5mfz1oqxLAIsXm7eEKJqar/AHbyv2e21ah/4n9IyxWI41KNwJPupB5mbcgCFYZGlDYPNKlH1H9aEX2kxDk94y1CQEBXMA/MmiPIMH/KC4hzWUEi4I+dCt5tFSCYb3huBtJn30BWxmdnm8EyYTiHvMD+VJpxGLSmqLInofrBsmY0NoSNkgj1Dqh9KUwvWBgO29ixjNeH4jJMEmpam5XMWGIMQ5rlhTjcK6JKTqSrwIQuCfMfKvUpnuWlaVAaTKfX5iY3tOica9Mbi58EJ/CuRRaetoatqIA6X+sEZbB5Cu2r4T0tzDrLF4W1hXbLcRy1RfMLweBWQSlJ4UEzHUgfU+41pXcRJ9RVX3SeTAxgSORottoXaCNcvyshQWoaQJufL41jBR3jJ6+rRE235m4xyD3KrA8DRjqNMEfE0pmK8T5pyQ5IPUxHhcE0lJUUqQVSBxbeItvRrXv0jquofsgzRbhSQlZKiSFhAWriKhClDeeUe6kVaz2uptDrvYpY4Kg2jd0ThVKBAXMJUAARY7Rz8aIVqmwEmJpVNtVd2ReZPEKKmkD0qUX3G89dqI/8RPhz8p3DYtemEC3yoVOx89Z4eoqdpXZj1M72aCjiHComEoJ95A+U1ctrQhYSvAY1LxKSdKtRvXFbiIfMt7RL0tobmfGsAIxMRbCaLsNkyXh3rh2skU9EBzFNUIMcY/AqCyEpMeVAyXMIPeceeLbS1EBQJGmNxY3NRv3aQhsQKYtzBsK4ZQtW5Son4JrlNqBaFTbAJlmVYvSrCz9hKvWf9qNRkmUuffXz/eNn8Z3hWRslC/iBTaQkpjTEWAHhXqrhRIzzFzmGCnAr7pt7gDU9IbnJjqmFAibFuleOZRHsKKvc2ukP/cMsoG1J/T9R+0vzVoAhPNagkfM/AGpc3MZTzdvCXYtRBUn7rfzowMSc5hOHP6tNp3HxNc/Ey0pxDVgY2I+YoRzGLLEYhJJA3k0JPetFl82lWQnS5iFevuSgU04BMdXOEHl+pi7LcaNKbe2XLG2zy1Uv/wBxfSLtY2jA5w2cR3IMqkiPKZoezu0EWnRmaHHHG0m7ZAPviqOJqmYrtdhEfpCj3qQSZ0q4eXWCPfFEjCwE9HSalKYs0W4ZiV6AQT0F58qZtnsjULs3dI5y3CNKUE94lSuYSdUecW95rtyjrIavtJf8ZpkZzh8OhKIAUpIVBuTIm/vqarVzmeTqHZqhueJlXMSt520gFY0jpvUi13diAZR7MYk1A5v3TNE4iNCVDUUtm55Ei/rTyMAGShlDqDG2Inu4H/lI/wBNbVNwwHlNb3z6xXmmF1I0/aj50o4xNri6AQTC5WUMEKgnWD6Q4B8IpGuYpQUjx/eBqagLLs4AA/IZ+cuQlKsMmYH6y3pNOpMTSUmADusYFlGVJ1rKthrA9VFI+Gqm22sSZ6utrEjcOWVR8s/pMxiU9w44hJ8vKh7pN54pJGTCsrOnDYhznEfA/VQpqNcGPDXGJjsMCFpjeafMaNsyelxE3AifGgXmdawmybzpCnWU4RMGRKAInwpl84kp5mmx+ZYpKoDVo8KBt15xJlOMcCWl/wAQT8k1HUN6bRp6wdxEkJiIQB/N/Smbf6W2MK7cQFqYROwSRPiCqflRqJRVHeaH5KvU08Tvt8U0ynxJOs0Ly5Unyr0C1lkwF2gDKzqTBsSon4RSKPda0fqGDfSLwzGOQReUuK8oCB/qpBN3Yx9DNBj5gfUw3ECVoB6yPDl+NInC8j3UuuE7KTb30d+Zgh+DWA3p5yfnWOcCCZXjmYQDPMfMUtCSZtMknMFaCSsxukkn31yg7iTFqDugH6UG0YhX3iAPUgfSjqe4ZTVzt9P3i9LkLwo+8t36n60KplG8otfCUZK3/wDU8Y4r2Wisz0kk/IGmgZnDCxd2AxJXiMQo7qhXvcn61vQzQLWER9tcQVYx4H7KikelCBOW9pqMmHd4Ev8ANLUJ8ZHP1Hxrm8JZVf8ApBB6/f5xF2UdWp9Mbc/Ef70hUAYSdEuwmpdQxcvJE6GwCf7tO1a1RNxQ8xGquKzW8ZZkGCSp9BRGkXPuIHxNT6dQKhsYemqhA46kfrAcwzI/pLt7XSPQRXPULOR0gAX1AB8RNikXSn/7Sfkn8Ksb3m+Eob3/AIwRnCl1zUDaam5MJ2EvxOFkqH2YT7+L8aOqgZADJrA4MQ5xhSG2G0feWflQVVuihYDg3CidzBaktwn7xk+iT/qPvodYSoFpTqGayen8TJZq2mQtRuPjSKBYqZMbkWksyejLZFu8X/q/BNenRTaADDsQoEx+FXxT0qkgAQNxJh+LVJCgaUuIw8SWW5gW1BwGFpMg0d7HEUVvzNq32+ccAUoCYisLZgimZ6dmmRtogSohQUbx7SYKeXWt/DovxgK5MFZyVtWMcbVqhLaDY3CrfC9F2Sk2MI1G23i3LMpaUWkqBM4l9tVyJSkrjbY3oVpr85RWqNk+S/pDcxyxpjv0NJ0pCUmJJuSCd/SjKgGw8JOrEgExzjcmTCSkkKVCetiL/CnHItAptZrmD4bIOJSNfsReN5FauGJgs1wIpeyktY5pBUFFbbpBiN1t29Knan3vWV0m/wDLt5EfrDDkq1KUoaYCtA8xadtppR07Xgiuog7+SOoWUkpugkQeSSJ9a3sWGJgqqReE5dlKlza6FKSb85rjSY8TTUUGSzPK1pQSUmBB5HYis7Fhm02nUW8z2FwTjasQpSVBSjIBBnSBIisKm9oQIteZ/Pwos8IJ47wCdtW8ULglcRzWDC/gJFgyrAH95wf+m2fxrR0ixyYXmKe5ZzJ3YuOFAPnCfqa04BMEd6wiD+zwQ+vxQP8AOmgXrH1BxEvahE4zEf3qvnFCTmbTUbReanM1BrLm2l816D46JJ+NbWBC45nVhci3gPpAuz4BK3IgDQB6rH4UmghXmM0antPgfpGGKwxW5+sshKG4HP8AZoqTUW7UmSapv6rW8THfZVYK16AdKUgSfP8ApT9KoF7GIpg3vMRjHkqVNwdX1qdFbd4ynSIe2U+YnpL0gkj/AMmw8e6mvRZSGc+UxiQ7HwMU9nM+bZQpK5J5V5dGttBvJ+3AFmj3Kz3qSTzE/wAxj4Gr071IXjQcgz7EZfqQOqZA8yYpu26ibfvZiTMkhmx4gFQf/wCaPwNKri+3wjtRUDBSB4/WZLNkJdJKRahLAYWLpjFzIdscMUYXDNj7Ik+4D5zVQNiIZ7xmGZXCqoPuxKjvS/EKJiKUsaykcS7DtJ+1R3iiI0RhGSP2hHhQzJ+js2KVKZuPbvfwn6VU449ZKh5i/LXUHG4tZVAHdgHVH2Ez51w94zSbIInwriA8DriMY8d7aValT06XpfU+v6Sh77f/AIiE5xikKOKUFAhWhKT1IDZge5XurW5MSvCwjMO1mHQpr9a2dJ4gVAHaLeIp1sCLBUXBny+2GFb1PKdSG1kBKpsSAZArB7xEw+6DFgz9rE41p9lWttplYJH3taJHoI99A5swldE307DxI+QMIZ7YNoCU9y+pSSSrQ0tQJMmxCY50SZUGSMbG0sTnin160sOpKUkaFpKVKvNgqLcqBz3haMQdwky/A5hiBrLWHKypxRUCpKdBn2TJubnadqJOTBqXsJZmGOxhbXrYQhEHUe8BIHgAKJ+DaDTBLi868l9SwoFIUEk8QtAEUkBi9zHkqEtFPZLDuqLvdOJbuJ1I1yNSwI4hG1dQ6w9ZyoHgPpJuZMCrEqcIUthYUkhIAJW03Ji8ehrWUXMUjEWh3/hhnFNqS9qKCoKgK08USbjlJrFphhmG9Ura0Dd7EYXBgusBYVKU3WVCCocj5Vj0lVSROSs7NZjB8T/Zphnf+Y7x0LV+sIlOmTxERpmPWh7BSL9Zq6lgdvSBjsaMe3d3u+7ddjh1A6lne420/GsFLeOZTqa2xxYdB9BKF9g3GG1tJeSskd7q0lMJb+zEm561nYEYvD0urVSWYeA/P+IJmHYfHOud8ypvQoIISVkGAhIuNMcutIqaLtM+MnqVae5gRm5j3IcndYSUvJAXI2IMjYbUNHSdipHjFoRbEyuY9mngCpTC7En2SfW1QfhtQrYBAnaV7VFz1E1LaeNAO5Skf+mB9fhXqn3jLKiixPnEOLyNDbneFWoHlymvJZV6yOpSAO6OMBjg20XDsBH88VRRq3ohvvmbuxeHHEcAV4FXvJAqk3t8IRNhM3mqJbOozBSZ9XB+FKUWpi8YV/pr5E/pEbTYJSEDcilWG7EIUyM3nO17Ot1AOwSB77/WqrgtE1Xs2Jl827Plg6iJSbz+NNbdxG06i9YItaNMilhTeNZwRiBPvgi1P22iN14Oh+KLbAvPf8u7DvNlfeY1bmtJTEEaZtqSZMKqlkvbMkUhbwfAdi2nwttx5+GVlAUlelS4ATLhAueH4mhUd4zXA2qINh8kZOIVhlFakpdLMFVy24wlUki82ifOlFbP8RLWa9Ef9v0NvpGq8lZQy4hKeFhf6qSTpM93Mk34VKF+tERlpMDbbGjfYrL/AGjhWipXESUySTcm/jThxE9YXhcqYSooDKAgAFI0jSDeYtvWW70InuxcG0nMlICRpSwmbCOJa+X+GgIG+UjGmv4t9AP3mlTawpskgJV/zXk2P8yqA+/C/wAJ9kyrvf3qvnWJyZr8CXZ04f0d0xPCbdaJuJie8JXiWiG1r1EnuzvFhp2EVlsXm3BNrRN2Nsp8dDH87lKodZRquR6D6S92QrHAmZCD/IB9KM8n0iF5HrHOXKhtPvoqfuwXyZRn65a/xJ+dZV90wqPvwxg/qkj9wD+UVq+6IB5inseYac/vXB7lqoaYsLSrW++D5D6CTx78rxN7oYIjzBP0rf8AIwUUhFxyY2y8w0gfuj5US8CTv7xgL3FrV++kDwAigbqYwYAEYYxX6tf8KvkaYYtfeEQsJH6ODzCmyfckfWkgd2V1ie0/P9Y7xGXtLsttCh4pFG1JG5AMj3GJHskYU8WdENlAOkEi8zy8qnOnp32Wx+UO/cnWMjQ6jSoqCQQBHgTvRCiGFjDaoRaLs07LJWvuA4UhSNUxPsqFokdaW2lBGy8LtCaR9fv6QI9iFMDX3iVBN40kH5mlnRbW33nUapBsYLmfYt9xckDSVSYVcD1rfwz5i2YEyOJ7HOlKmjJRFiRMUXZva1oYcLPLc+7Lv4VwpUhRTyISY+VqIFiLERyOpPNoFlmROPOltIg/am2kdT+FYWlFOmGOJ6flnZ7DMthAbSeZKxJJIF78vClliZYtMKLAT0NzETNzPLfpz5fW9elPnonwebYdtR1LCe8UDueInRqNtrlc+VACMmM2OwwOIFjcpQhxl1pkleo96ZuRo4ZOqfajYEi9cyXzDWu+woTiGuKBae4rKUCTpVzXJ930oMd6Bm4jdGJVEDwvB26/nrTRxFzpxCvPyHjy9K6dFOGWDjHlzxhKElOk2TCik+pJtyjxpf8AnHkt2IFsXP6RunEmKbEWgaHv16j+4kfFVL/z+EZbuTuXPR3h6uKrk5M5+BOuZmnUQpxrQRETeecmYozMsLecux2JBYcggjQdjPKhY90zFHeEUdllw9jI5OJ+KAr60ulyZZqx3aZ8v1Il+Kc/WYq//bR/q/Cibk+klTp6xvhF8CfIUSe6ILcyjOlfqv8AEn51lX3TCpe9DsKrhT5D5CiXgRZ5iPsSuWXD1fd/zUNM4M9D2iLOg/4r9Ifj2tLOIPNSVmf8JgVtrXk1Nrug8xD8MeBPkPlWrwIluTKcQgJQQNtQPxoXFlhA3Ilr7wU25BBhKgfcaOcqkMLxY25qwqYumEHVeYlJmIoP8YyoGFU3Gbxq28vpRxBgLrpD4JHFo29/Oln3xCHuwrAqIbECenKaJeJjHMExjxGIYJgKIWlI+9YKI26AnflzrjzGJc02A8j9/nLsxcJCUnZSgNul65/CAnN4UHF9B7v60UCfd6voPz6106c1r6D3V06ZHO8S2twmQkpBFgZO/he8D8zUtVlY8z1dKlSmtwOfvxidyEmErlPLUCDHrFIK5xPQViQNwzNYa9GfOQLs9+xP8avnQU+vrDfkQ53cUyBFw/6dfn/rpC8NGn3hGyNh5CnDiLPM+e5VsyKsv/6rE+Tf+U0kf3DKX/sJ6n9I1psmgaf2yv4U/M0v/P4Q/wDGVp9h3+JdcnJhN0mHR7f/AOIf6acsKpyIJkH7T1VS409JrOw++J/iR/7SaXT5Mf7Q92n6H/7GM8R+0xP90383K1uT6SFI3w/sp8qNPdEB+ZTmvsD+JPzoavuGFS96HMeynyHyo14EWesS9hP+lV/fO/5zQ0+DPQ9qf3l/7V+ka5x+wd/gV8jRNxI6H91fUQpj2U+Q+VcvAi25k1URnCRxH7Nf8J+RrOkJfeHrF+C/6FH90n5ChHux2o/9Q3rG7ew8hRSY8xe//wBQn+7P+qlN74hj3DC8D+zT5Uae6IL8wDNP2+F/jX/7aq08iGnut99YTj/bZ/j/ANJoX5ExOG9IaaOLnK6dIq29KydPM3th6/NVecJ9KvAkH9x5D5Ua8TT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www.baobao001.com/uploadfile/2012/1217/20121217013752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681792"/>
            <a:ext cx="1600200" cy="1769553"/>
          </a:xfrm>
          <a:prstGeom prst="rect">
            <a:avLst/>
          </a:prstGeom>
          <a:noFill/>
        </p:spPr>
      </p:pic>
      <p:pic>
        <p:nvPicPr>
          <p:cNvPr id="1042" name="Picture 18" descr="http://img3.wikia.nocookie.net/__cb20110910142124/zh.uncyclopedia/images/9/92/%E7%B4%AB%E7%A6%81%E5%9F%8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810000"/>
            <a:ext cx="2000250" cy="1502411"/>
          </a:xfrm>
          <a:prstGeom prst="rect">
            <a:avLst/>
          </a:prstGeom>
          <a:noFill/>
        </p:spPr>
      </p:pic>
      <p:sp>
        <p:nvSpPr>
          <p:cNvPr id="1044" name="AutoShape 20" descr="data:image/jpeg;base64,/9j/4AAQSkZJRgABAQAAAQABAAD/2wCEAAkGBhQSERUUExQWFRUWFx4XGBgYGB4aIBofHBwaIiEgHBweHiceHCIjHBwfIC8gIycqLC0sHB4xNTAqNSYrLioBCQoKDgwOGg8PGjQkHyQ0LDI1MiwvKzQsLy8vLSwyLC4vLSw0LCosMS80LDQsMTIsLTQuKjQvKiwqLiwwKSkvMP/AABEIANAA8gMBIgACEQEDEQH/xAAbAAACAwEBAQAAAAAAAAAAAAAFBgMEBwACAf/EAEwQAAICAAQEAwQFBgsFCAMAAAECAxEABBIhBRMxQQYiUQcyYXEUI0KBkVJikqGx0Rc0Q1Nyc4KTssHSFRYkM+FUY4OiwsPw8TWz0//EABsBAAIDAQEBAAAAAAAAAAAAAAMEAgUGAQAH/8QAOxEAAQMCBAQEBAQFAwUBAAAAAQIDEQAhBBIxQQVRYXETIoGRobHR8BQyQsEVUlNikjNy4SNDotLxNP/aAAwDAQACEQMRAD8At+BPCUWdEvNLjQVA0EDqD1tT6Ya/4JMt/OT/AIp/owpeAePPl2kVdGlqJLiQ9LoDlqx3vuO2HhfF0h/mh/4WZP8A7QxXMBooGYXrZ8Uc4gjFKDSiE2j2qGP2UZQdWmb5uB+xRiX+CzJekn94f3Y+5Xj2cnlZIRlyEUM7OssdaroAMNRvSd6r44KBs/8Ak5U/2pB/6cHCGjomqhzFY9JhT0H/AHR8KESey/IqCTzAALJMlAD47YXo/BkGZJGSiblg0cxLI2k+vLQAM/zsDDQ+UnzkxhzGgQQ0ZFiZiJXIBCMSAaUUxXvqX7mlEAAAAAAoAbVj3goXtArx4niWB5nCpXcwPqfgN52Q8v7IIAPPNKx/NCqPwIP7cQZv2RqN4pS9fYk2v+2m4/RONFx2JfhmuVCHGscDPiH4fftWccM8GZJ5OTNFNBMBehpLDD1RgKcfrHcDBLNezXIRozuZFVQWYmQ7Afdhn4xwhcxHpJKsDqRx7yMOjL+7uLHfAXPZt5sk2pbkhkQTIu5PKkRn0jvqQagO4IGI+EhNiBRRxHEukFLqgJAIk2ncTt309aSV8FrPPogjZFADMHYkqre6ZD2ZhuIl3rqwwSl8I8MgPLmndpB1AaiP7KgkffeGiDNGJ5pFBkhzBEqSxKZNJKKp1KvmryhgQCNyDVbr3B+MuoECpLAUXzyR5dpWnezbWy7A7MdQuyRtW4i2hO338KeGNxbwssgADQ36yYUbG0Ad+deuH+D+FTmo5WY+nN3/AArBF/ZVkyDXNB7HXdfiKxHxvhwkyqvmUX6VrqHYLI/n8qtpPVl94A0u52rY94UzLPl/M2oK7ojn7aKxCt94HXv174IhtBMFIpN7G4pKPEQ8rWLn5HcegpNPs6WM6WyzzV/KR5hU1f2Hqj6jUR6HH2Hwpw7UElTM5d2NASkqCfRXFofubDD4w8VfRWhRRbSvRPZVBXUfiaO2GGaBHUo4DKRRVgCCPiDjwZbJIG3Suq4liwhK3FEBUwQozbUwSR6QPSlX+C3Jekn95/0xR4r4D4fl0DycwAsqD6w9WO3b/wCUcQeJGnjilGXll5OXkCNpNsFZQSA5BJ5bGj8GAJ8pOEufiskyhHzBkQMG0SnSehHvG1GxI97AHFNptkvVjg2sa+PEOIOXe5n6A9/etF/gxyWmwsp2sDmdf1YSuJeCJlbaCVN9go5wrtbq3/pGDGY8byRQQKjqXBeKTXYIKEBWNbixuev6sfI/aNMJUEqBVUfWdybIAZexFEH4i6xxZYVbTtU8MrijUqnML6nlawPPty0mlYcJuRYGjaKXYNqJ7my9Hoqxgn777Vg7xDKcLVByhLK7XpUSVQBItiRSja9+2+KWf4tJnZJiaX6p5IjsCEWwUJ9GUGwftYrNwu5DFGAxdwQAd21+ZFobhVUh2b7rsDAQBfKJ71ZqUtRSXVlJFyAox1k6x0m1xMXo94e8BDMEO8eiGrB1Nqb+jdbfnMBfYHrhj/gwyXpJ/eH92CWXzUGRhSJpB5RuWO7HuTZ7n8OnbBbKZkSIHUgqwsEdxh5thsCCL1k8TxXGKUVIWoJ0Gv3NK38GGS9Jf7w/uwG4p4JysE8RdWGWf6stzDqVzZBPloJQq76n4Y0KeWg1bsBdXV9a+V11wvjiYk4bLK9HVDIxU10IbSCPlWOrab0ivYfiOMJkuKIkDUzeYil3wp4Cgng5sobzsxTS5HkBIGrbrt2+GDH8GOT9JP7w/uxD4c4kMvkizSGXkRxhlGkBWejoUAWzUwskmyaHfB3g88vLZ8yBGWclVsGlNUDXQjuN97+Qi222QBlomMxuNS4tSXSEzAufgNdIoQfZjk/ST+8P7sBvFngbLZfKSSxh9a6at7G7KDtXocaLha9on/4+X5p/+xcScZbCCQNqHgeJYteJbSp1RBUNzzrG8djsdimr6fWl+x4eXMn4x/sfD/DnkZioYEg0aPcdfwwg+x8eTMn85P2N+/AHPcVkh4pmZYjujs2js4WgwPx0233HFq274bSa+fY7BHGY98JMFIB72Ajp3rVc9wSOVg51LIBpDo7I1XdEqRYvsbG5xAeCsAT9JzAA/OQ/tjOIMn4wgkTLkN58xsiDc2LDX6BSDv8ADbByRbBHqKw0MqriqBReahK7dx1vE0E8FofocbsSWluViepLknf7qH3YO3gH4MlvJwqfejXlsPQoSpH4jBsjHUflFRxP+svufnX3HY7HYnQK+4BwOE4hIg/loFl/tRsUP4qy/o4OYRfFDB81MysdWXy6gBHZDcjkkkIQ7BUAcqOu3wwJwwAacwjfiKUk6EfuI+MUd4l4RjkJeN5IHJsmJyoY/nKDRv1FH44GZzw1m0UmLMB29Hedb+F85h+oYDRTKkfNTMyyIBd/TCJG+UWkrfohN+u+2DHEuI5rLvHGsolWQE20ZMqAAddAII3Asp1rY4DKDcj2qxCH0EISudbKHLUbn0MVW4LwznSVmCfOGrSGUtoOmSORmZpAVbqqvpYb7i8E81Aci0Rg5jxO3L+jg6q8rEGLUbWtO63VelYp5JcyZE5VeUEXJDIAmprdy7lDI7fBf0QScFMyseVDZnMz6mA0qzilW/sxovc1v1Y11rEkgAfvQnVqK4Jmf0ibna0a9deVZj4h4kzZgtIjKn0mStX2VOkOhG9Gqbr9onvhl8IyZnMTSiTMlSy7lVGqo3dCEJ2SyLJAJOrtWFrj3GuZI0jQLokrmIJQwLAUHUr5o207b/eDuMS8L8TLAsrwMVk0xKqy0fKGOuitCz5STtfmNYSSsBck1pX8M4vDJShABgDYgXHeL3PaegfOP8TXh6wKqBYWLITudLdQWPfV5rJ37774VG8ByZh9YOXTWdRKXpUeiRhQPvJN/DEfjDj8uby8bDQkNhZAd2WUAnzbWoroR1v44C8D8RS5aaPUSyKCAAb8rVuN6O4Hf1GJuOpK4P5aVweCxDbBcaIDl53mJ9J+Ghpp8TeHMukUOUj0fSAA2rQNcgF3uCNzuQpO+kj44Rc1kijBGYNVqo3UgnpauAyi/UVucO/iHw9mn05ssFdmQlACTFoDFTdkMex6CyO2LfCeFjNLypCwZohI8kkdmdmIsguAxjQUBpKnzDp1PFtZ1REcqJhcd+HZCivON+YO+2nKO+hssZHw/mHyrZmMKixwvGwbq41Sa6FbUrVvRtTWKXC+LmERuDpouSPyyiWNXc+Yqqr0Gn43jS1yyw5AZZ1YGzCFVbMlMTajvqXzE9BZvocCZ+BxZzNvLyiRcQkUgqUbWAwoHf6sW19iuJFiIym9CRxRLnieMnySYI5aDXXWZ20pEkC88DMPqYtqnc+YgDcovq1bGtrNCgCTsmT8Q5dgqh1Umho2tSRspq1DdtN4Us94byc+dljK8qlVIwg0KzKAXIoUSNSqQOnU/Bi8SZQplRFlkUC1oVsNJDAAChuQLYkADUSbAsjKFN5jSfEsQzi/CTcHrAAmLjX7HvQ8dgQqMyrSrf1UnLb7FOVu9gQ5G4F0SMD+JcKXLcHYxqNUkMYkYs32tIJAJI2vYCtvlghn/EWUzOTP0gqA0ZO6kjWAQRG9UzKT9k3vgAq5jNpkBMVWCR0RYl31rGhLO5+Omgva/wAfLIJJF5HtUMKlYbSHPKEqvP6gm4A5xB6C1X8hnEJV0y05y2XFwIkJ+tYDeViaBoe6DvZJ60ME+H5WTOuk09pGj8xcu0RFHTSku1aq3bYVZr0wU494iiyirrss5pEXdm7bDsBYFnbAbjXjVlzK5XLIskp2a2AUEi6vvQ3P78EOVFlH72pVJefu03EgwSdAPzGTbe51nTlTDxXiseXTmStpW6uidz0G2FbxZxyHNcNmaFw1FLHQj6xeoO4w08ocnTmOW1jz2PIfX3u3z/VjGfFE0P0hxluWI+n1YZe/RrJDUQDY2xHEOFKeh96NwXBoxDw1zJIM/pgHTmCdr0Gx2Ox2KivpVaV7KYS2XzajYsQoPxKH9+ENdcEgdrLxtUit1BGxVr7EeW/jXpcuTycgy7TpIUCyCNlD6SbFgruNVX069/XEy5abVz5GlIquYPM42oakYhmFbHtXc1WGSqUpEaVQpaS2+85mBC7RvIGnrPy1o14NyAjz0I63JIwJ7RpG4DfeWP3rh88NeNI85LLGorQSVv7S3Wofu+IxmmR4/JzpANLtNF9G1KKCgqApj6abIsrQHwBx98KcSGWzXONlUy+ogdTcaUB/aI/bg7buSAnSaq8bw84kLW5+cJEX3k/WPjvWlT/8HmGkP8XnYFj2jkNCz6K+2/Zv6WGNXBF4D8CzpzWUWWYJplUkr1UKb2N9duuErIpPm3lTJsxyUbjySSFRJ6orhS4Q9dJPSvWg2V5Yi81nE4UvlWc5SixJ05D125HWRc1pkcobdSD22N49YX8vxPMooT6AVAFDRLFpHysrX4Y8yyZ6bYLHlV7szCR/uVfIPvb7sEz9D7Up+GIN1AD/AHJPyJPsKIcX40ItKIOZM+0cYO5+JP2VHdu3zoYU4vCeZkUrPHCSzl3bULcn1fQXVegCqFNAebBXNTQ5CF5VImmAGtnkBkcX2+XUIKGBA8cZyeUx5WCN6UMSHDUG6WdlB9RZ3wBxSZhXsKssI06EksARupRjTlcQL/v0DBlvCmwLyspAoLB9Uij0AFt95a/lgtw/hUcIPLWi3vMSWZvmzEsfvOFE5rjP8zCP7S/6sfM14s4hlkL5jJqUHV1kFD50TiQcQm+Uj0qC8JiHfKHEqnYLT8pE09YBeNZ3XJy8uPmOaULo19SBemjdDfphbyvtfhocyJwa8xUgi/Qbgn5msevF3ix+XFNk510MCr9DpbYrq7oSNQ322Hzx5T6FIMGvM8MxLT6A4iL76GLxInWkabw9mFVay0gDnTqaPU7dzS9UHyH9o4+T5DORDTJDIUU6QHTWAetKe235BwW4X48zYzCGRjIq++FGrykglvLY2GGfxjxxMzkS2WzBFEFlT3mWwCOoIq9Vd6wiENqSSCbVqHMXimXUNutpIVuJIHK+x+7VnWdzBICFQirWrQrbA9jrNnfoCQL6euHLwpw9YCubQH6NIrRkuwYr5gNTAKAqkgg1dWCdrpJhmMcy6hoCSA6WF1v1ZT1Nf/BjTcrnRK0k00ZEUJYVIKWMADfRR1yHr+aDWxsHzABVJ1qPFlKbaCE/lOt9fqes25Gb2clDNmIxJDJGkal1XLgeU0xBWRt6tQRSgabHUDeHMZmaKJAF1TpMOTFqV2C8sgq7DTfl1EdzS3ZxY4Ik0BlK5M6ZZC4p41YAjYMuoAV0FHpV74rtw94dWYeHKKwdnVpWp7cmtTgEE76QN9gMOXifrWb8ucixG35ZPQwfQnWruTyUuZlhnkaF0jV9OhWUq7aRur2LUqRvRB7bYpcOkWPOqIqHM1a0OosVWzz3YmgWYaQDuVYH4Cvkc+BFJNHmLzZ1SNEylQ9L7vJ1dqFOnWvtWcfMjwxS85Dpyaiaad2JMi0JHrfYPdE3VUANtuTMRUiiMwUbRERG/Le5kRr0vRTjOWy0cRGoGR9ovP5tdkgqbH8oS7H13PQVb8RZiOPL3KrS0L0KDT6RZ1AfZ7m9q630wsTRZfnNDHyoI5F1DWDGfzrDKGI6FVDoOpwTgyjZ2GVppTKqOyKkR5UcmjoxK6ma/S6BBFGrxILJkAVAsBGRS1GAZvY30jlpz6zXZnw0GhgUzIiQjmqKFNIba2DCggJO1X5j0rCk3GpMlNl0lVHOVR/dfynnHYg1eyGgtXtfTBrhZRpS2ZSPMBpUVHMqymO6AUghXrUdxp26m+ou8S8NZKNpCcnNKxbVpRJKuui1SAff3PywJSSoSm33/wAU6y6llRaxErB5AamZvmH8xmaSvE/iH6S8k62uthFF6hI6Yn4FnZD8KIw9ezyCIZQTCNIyxYavtEA1bOepJBO1D4YzyGKNmWg0AR2VmkAKxanYih1eQLQqhWm/iJ+KAvFEJCyREfUR1qIjHu6U21O/vM7UN6HUgBQspUVm9WuKwqXWk4ZBKRPew0EDWwB15ncSxe1DjSM8eXABZakLnfTfRVXoxI3326fMJE2aDRtq3awEFAUOrNQAA7DYdzvtgxwqaCOfVmopGMYASI27k7UZLIChQAAtDtttZceI8ZgzeQzcsUbK3K0szJROnoNXQ1Z6HbHlDxSVE35VxtwYBLbKWyRI820k7a29Y251k+Ox2OwjWvpm8P8AhIZnKyzGYRGN9ILmkqgST3vesBIkjWWmKlAaLgOQfiBaMf1YZfCfDRPBo5fObmSOEZyigKsNny7ljqCqDtuemLvhXh2TjzCTM9qVtI385QkgK0lLoS6NKSTuO+Gw3mCYtWcXji0t7OVGNAALeok7biO9AOJDLKU5bykOCHZ49AXdSrJuSaI3BJNXvvirmMsbRhRIjRaG9uCUAWut6Q3y+YxsfFuCRZl43Z/KoIIGk6r6eY2VrfpXX1AIUYIcsk4mygj1KyxrAn1rv5hqYebTGQv2gSKG5F1gq2IOtqrsNxZK0+UGQLzcdiYEd4jnEGqXF+LyR5DL5SNWjV1EUsrqyANfnSyNxd2R6MMMHDvGORyUSQRl30kL5ENuSLL71dtttve1UMeON5TNTTRskRSSJCyaJEKoWNHUrqAzEbeVttt+l1/CGTkVGzQaCdiAWlldtYOkFl1eZUCk1f47VggzBdvltSSyw5h5XzJIChdRJiTBGmnrbeiKcY4hmpCkUQykdBuZKNT0SQKXoCaOx6V13Fr/ABngEKBgcxPLT3PKWJVD1Kqi7NIR2NhRua2BYZeJTZjLiVzykc6IoY2OqViSBql2pTV+SvLZ1Vih7R5jDlY4oWRI2bRy1B1NW9CtgPUdTY9cScAKSo37/T7NDwq1B9LSAEyYhPTWVGSSP8fiKU89x3IhGSDKKp20ySDWTXWxq2J9f1YOeEuOfRNJkypUTe66REOw6+7uWX+ifuwqZSA6hDpDySHSIV0gAnpzH63+aDY7svTE+Xmkh5bRSmJ2j+s0tdAuyooBJ3I3AugKbarwmlagrN9K0GIwrS2y1JM81EzyvrtyIJ0rUv8Ae0u5SGCQsKBM1QqCRYBLWxJG9BSawP8AFcEoy0kubkLRrX1EA0hrIADyG2IvqQF+WMvz8weaUgyMAbDsxZhVLqY+hIG9Ctq6UdA4wMxxDhuXWAa2JHO8wG6LuCSa3aj+GGQ8XAob1TucOThHGlAgJJEk6i06kmPQAiljLeIpHVVSVYUWgIxEohX0DMzF3vv5WPU4i4zw7nwvm44Y4RHIYpY0vY7eY35epApR1OCiezHMpFzrRpkKskI6GiCQWNC/gOu++GXjnhV14YMtCutyytI1gWb1O57myKoWenpgYaWpJzDanV47DMvILChdQB2t+qdJ6E76HWcubNkqNVhPsxqaBru3rv8AaNk79O1hx/w8bBVV3mOjSNJ0otE6veos1bn7Jx4myqySSfXRUkeoFQQG0qKSNWANjpv6E79/uWQMUWSRo2U8slk8scbBt+t3bHsPeu8K3q8UU5QRtciDytt77+9XvDqz65J4Y1lVB5jJRuhZ06u9C6HQV8MaJwHhplyrmYsEncyIvltVZ9YvY6iWNkGxVD1wleHlefSFWJY1qEIWI1D35WsbjUo8zUdiFHXDTBwiaVniSfTDEDCjFLa+jaaYDyr5A5H5VDvhxgQLXrM8VWFrIJCSIveQBppN+w5i8GoHzmad1jhJaV7VpifIFUjWYwBpAsgWbboOvS3wnKjL5iVXHOnBURAWLDJZbzsxFGw0hJ2AA3NGrwDN8oxTjmSLIXiC0WKp7yFFVADpC6WAFAkb+WsdkeIK08s0zjKygtpZ21HRZUxMh220h6U/bU9DuQEWJ1pJaVQpCRAjbUmfeLRAGnemPjUsIQGeNJZVA0x+9byHSoUNsSSCASNhqOwvCPJw+ZebWmAqqyNBe2hJNX1bAsBpYn726DayOW4embz3MRpZNKq6zgqFJ+TKRsTSqqgWGskgkGW8B5dkCmSVtIKDzgVfUEIqhje5LWSepOJKCnLgVBpbeEAQpWsE2mN4iY+RvtF7OR8LZfSeYscps3sCin4Kbs/nNbHucQwZcwNpaQHLy+VSlpymAY9dRIBAO4IAI6b4C5ky5cTQlUQukZBgQhVpiGk02dO1efoNG9GrKZjJQtLDJrYRygvpRyAsgTWJAB30hr7XRq7uQI2EGl1pXfOuUnpyE25enK+teuEwgcRk1s0jGBWjkZFFrq3plUB/eXfruQcF+OZdWjLFEfQCaZtIqt9+nbvQ+IwA4BwFTK8c0jTCBQYNwq8ubfotXupXckUq0Bi7xvw3Isd5J2jkHYyNoI7jSwYfhWJJnKbVB0IL6RnvAvEJ0tcQRbW1jNZ/m+RmZBoWTLxOpoRpzBq2LMVB2GyqdN2R23GBcMrxZhWdpQLCu5Z01INtmoOoroK2xHLK+nkPJMpi1KU2KDSSTsGHTe9j3OPfDuBAyxmY6IH/AJQssdj1XX1o+gOKwkqNhetwhtLSCFqtBga26EwST3PSinGOFGKMqoEuXLF45VOnUDvTOBRcejg39kjoR0XHcwkLQO7CJ4jpVwSKItdBra+x6Y2HgEGXSEJlijINiVKmz6tp2JPfAXxa2XzOSzATSxy4JGn7DAXtXw2P34aWxAzBVZ/DcWSpYadbzDML7i9jFwDzrHcdjsditre09+ziZ4Vkn5LSKPIrCSNFUnSWvWy1dJvv0Awah4tluX9FysOoyqyyLaoe+2v3HemNbnYdTgH7NMuZH3ccuItIyOFI1EKAQCQQdIbzb19+GbIcQjjzkghMs0CjVUXnWJ3ZmYBU3cNd3R0naxdCzZnIKwXEgDinbSRexIHSeu9omdZsRmV0SyBJY5IYCzxKquycpiF06xsQXGqgwK0wq7OJuOZ5crnhPEwoQLqQLsY9woUjaibNtQsRqDvgxxzjET5XM6kZGERNOpRtrKHcA7P07XihwnNL9EMGeEiuF2GkrqVCirySu7ENpPqWa6qsEIGgPWaSQskZykx+UpmSQbkifj6Gb188PIHnKShRzIGWlJBkZGCymQ2CW1dK7Fx2xF4i8N8iCR11hWOqRIyDGiKN2Icgu2wN2CTtQGIJEaQQxcuWIwzclJtYHLFAi1QldTKVUk7XXqRi+2bnz6/RJEENBWneyWWjsFBAFsymmBIAB+GOWIiL7VLzocDgPltmuNAbHW+3We4odw3N5jOSo8uwK25W0WGKjYjvfU9aTJewsKdmKx5nw9Hmp5HSVsrDCooFWU+YHU41kFAwAF96Pxwz+G8zyRJBNSun1nMLBtaFiFZ22OoVpNgdNsZvx/ieXlzTsJJmjJZirUQXuhW4tPmdgKB32g5CUgqvTeE8R59Qa8oAsQJEdtJIsPjeaP8AhbK8M5rquqQqpuWVtIo+U6QNNXfXr13x3H/BEO+Yyh1hWRjCnm8o2YrvZPQ1/SwjTJbgFDqJq3YAenYAAfI1h/8ADvs2mUh5ZuSPyIWJJ+bGwPuBwJs+IMuSnsWj8IrxziCJGirz7fsBFXvZt4PfLq0040yOulUPVV6m/iSBt2A+OHkCsfESgB6Y+CYXpsWBdXvixbQG05RWPxeJcxTpdXqa94hzOcSMW7qgJq2YD9uOzmaWKNpHNKilmPwAs4xXjvicZnMCZ1IAsKhKyWO2zqUT4mj8jiDzwaHWmuHcNXjVGLAb9dh96VF4j4amWzMiOrFGJZWDIGAJuwFZlK77BgpIr3cRRxc2XmfSBLez8wsr6aAN6rXZfRj0GPubzmqSOQxpAoQt9UaYijRatgWIAFKoo3VVj1k+ImQRiSSRq1NJcjkFVF7rYHQUAOpO5GwNWYmt0PES0CbkCCbde/LY6xUfhnMRw5kNIFkVbFFtIY9Ad9iO9HbpjQ8hxGJpZ5n0wkgaQzAFSUFuADpo3743NV2xnsbPmVlYRWiFZHVKUJGuoaV22vUT030km98SNxJ3cmPlqpB+pjD0R/R0kau97fHE23MgpPHYM4pZOhiDfTQ+k9vWm2RHzqRqI2WPLQgldNamKstxtYJpQHTaiRRrE+bilnmzMStQZLdgj6ZjEK0xnVakqQjqCa07XZpj4VlpZIYpi6pM0Y1UNaMDZAIsHbUdwe56jFTgUuZQyI3KkbmuzrqKFNTE+UEHUjDzA2PeI6g4dyaTvWZ/EEZsseXQTpeSZIg3E+3Sh+amkmaOSEyR5fSsZlB/5mliKk0sHjUGxrC2CTekYnOafKGP6UqrChOhojaF2NKCDRQKpJ31WbYmxgpxbhjRh5YcwuW1HVJqVSjH8rze6xGxYXdCwcJkqy5megHmCKkhZJAGYM/rIRQYLaqqoDYY/Zvi5SetSYCX03gIHuPU2m8TJ7Cm3JZaLNGSabRIru0MQqwERnHlPW2IZiw7UB0wEXh4hzErRQPJJDmFdpRovlGJSy+8CzaSeg8xokkk4ux59hFl3RGdMuDLP9kg8thoXXVldTHSTsEG9kXf4RmXWR2m0B55VARDYT6qxqJrzEJ/hxKAqPnQQtbWY7RET10gX0uedppQ4ZxVUMUuXzCLJKBGYXYEAR80hWv/AJZP1ajerZjRw5f7deahCotohMgfbWt6XUke4wJG+43H3JfjrwxEghmy662llIMYs69WphSrvsQV27V6YF5fjmZjljdmESxKyRorREqpI8pDuGYbDrvsMA8QtkpPwq0VgmsY2l5o3vZUA20FrnYdutWeIeHJMzmpZMtEwRB9YJGIOqqZLb7RHoWG4N74FJDMdEZyqhi5QEDks7gAlWOwuqobA3tZwx8c8Qj6FGIZGJzMzCaQgKQfLqFDYbFRsfdHXe8V874ySXh/ImDNmEbSCuxUx+7Jfb0IG583TA1BEm/XpT7DmJyJ8kicv6swAkSdJE9qEZTPZnK5ecxx8uORuU7EgyRt6WKcbWPMNrsb9RbZqSNZEQlEYKkgG2oqOh9bOo1/lhlzOfizmUzExJjzSoglF2sqqVAOnoCWIII3BA7HehlfC0k2VkzDMqRxI503bs6+9qH2ST1vegBXfAlJJgJM06y+2nMp9IScwBncwmOc9D62pax2Ox2Fq0NOfgzg3My08ukyMjKgjXqVJUua+0dN6QbFi6JqmDL+IosnkNFvHMRel4mBUyN5tAYeYJZIsnoLO+FrwPNLEJZUjMg0lGUEg0QTq8qsdiunptr7bnEWf40+aVWnYqY4mCPEmoFt6VyCferqKq+lG8PoXlQI1rH4rDF/FLCzKAoGx6aRBn233oiOL/TWSKFdbVr+ukUajSllXyi9rBB2JUEVpw0fQDPBC8lrmMkV1B2NEry2OoqDepQCCL6/dhG8KzN9Ng0sQfJemqsmm1C6vSWWxvuOm4xon+0Ey302SRywDgkmupjWoxVCxsB/S37nBWTmBKqruIo8FxLbQ6jWbmCOUGa9wBM7ktUFoZG1+9VPqDWTRumANdDQHQ4WuBM+VzmYTQzr5i7KpYG2sEVbKLMlrbbj1sAx4d4mIMrGkSNmAo+slQqqaj1CsxAYDpY2AAvEM3Gnkl5sUTCQwuiJWrWQy0x0tpCKTQa99ZrYbkMHKrek2wpBcaA8hnU36TvoNx1NUslkSyTR5HVGCjaw+lwzFRoVX6tsetsACOl4z2fLRKi0zNIR5gfIF+ABU6vnY+WNX4NwZIpmy0YZVWDzsH99nIAYAHyMKbfY7jqAMZhn4BreAIWkjdljKHmalBPlNAFqFkMBfUEdNKj6YA9fsVf8JezOLAJjynaSL3UdT72Gu9WoZ4DHCWgRpkchoxqUSRhb1OANj8VsEAkjD9F7TYgBcLKK3HMisfJdeoj0NbjpjO+IcMbL1UtgwqQCtN9aSrJpJJBFG/8ArgarhkKsaK2VP7VP7R8bH2toJdW3YU27w9jGALUSQCd1Wnpbp29Kf/F3j5yVbKvUYoXV6i6Em76abFD1u+mGrwHw5o8qGkNyyEvISbN9gT6qNq7G8ZZNnUkY8mJ9IWN+VGprmBNLNa+ZVBvobY1uOoMcP49m1SPJ5NvMAWLMqxsxYklUEhGy36ajudhgzb3nzKv97VWYrhs4ZLLQCdyVWtE+Y9Pjtoa1XiGQSeJ4nFo40sAa2Pxwt5f2YZJX1aXYfks5K/h1PyJx88PcQ4imlM1ltSgVrV0LX6sC9H7q+WG7DoCXLke4rOKcxGDJbbcsf5VSD7f/AGgSeC8tz3naMO7EEat1XSoACr07d7wq+IvZwWnQZULFEyESsTsKe/mxO23Ty9QMNvGPGGVyx0yyDV+SoLEfMDp9+KHE/Esc8SLFIFSdZNUhUnSqAawF/Ko99gLO+wI3EtEEb/GmcK/jm1JcExESQSmAPawuKpZLiMOWRUykBZGZEZ/dDsQQPM1BiQpNjb42QDd4Z4SiiRXYCKe2Zmjoe+SSg2IKjYAV9kYk+gSSogcvl4YQGUkprYqNmawVQAb11s71WBb50M+vMq82Xo8p9J0MAOuhWOpmN0WFEAaavflhqPv514lS5yKudbkk8hsk9vpXlcz5XVZJRErWJFT6k0QSGIFqtgq2lgvcUPLiTO558ypL5UsjaeVMsevSpB1MALks/ZGkA+Wx1xPL4gzClHGXMWWGkUwAJvatm+rrooYU3SxYulwbMOMxPBlm5ESuZXEkVGMMqe6CRRLauoKhVB9Bjk7ffx2oqUWK4Ai8zppN0iytOY26UPzyxO8cQyzxICAC63M56dDbixem6GrzEgLRM8a4b9HSPMVHzI9bOrWR5mUkgDdhCOg9BexAxVmy8ivpgmaSF5k1zNpJjkYoAVYEcw/Z06dK6lHYjFziPhdVaNpebnFAYUzKXANUALUMCS2rufJ2GPAGDapLcTmRKrXtck85mInqeo2q3x/iWqJ8vFcriPVMemmPq1mqDuoIVfjewGAM/ipAiyB41nbNszJJty1RHQa9NkAIF6dSTWLfAIWzUUkcUYgyzv5tNDyVvHVXzGPvtuAPKCSNvvi/gOWihZUyyJr0h59HlhF0G9bvsvrZ+PlZiMw++1cZQw2sMOAzO0es7egvaJvWdZ7MDVu8wnRiQPKUVi1nQQ1qpJsEddjiXM5Np8xy1gbnNuUHlYGrNhtm9Q2xI62bOPc3h3MFJPIJVgYpzEYGgKIse8Uohga2B61tjWPCeTX6LlyxjlkjTQJFIeqsUrj0G2FW2i4SDatDjeIIwjaVohRuLHSRI026G9Zpm+HvFlWy+aZIytywiwzq3cMEBpWB94nY19w/OxiQ1EvnnZKonzawXbrsKel/sm8O/tNy+UGlixjzJHl5YssPzwCNvQ3fz6YSMovLilkY2ZIykL9rLqJB02bQx29GJ3vHHU5VZdq9gni8yH7gk6QQJJGnMWk35mKPcdMWWfLshD5adIdZXfV9HZbr5irGJuK+IEmjzU2WRgjII51O1l7CSD4gjS3qCPTCfnYDEzCvtOEB3pQ7Cx8yCB8ifQ4L8I47HDlJsvVtNGxZ+wbR5UHr8/U44HbkGwrq8CA2hxMrUCOxEiSR0AA7gWpZx2Ox2FK1FPfs3mHmCaFmFn6xqWVG0gr3IZWAIIB94jvgnHlMtNmJjmmJm1FOXCHK3tpKFB5yq0LIsNqvYLSzwXORQZRpDynkdmjEUkfM1AaCGFEaaJIs9b+GGHO8Yy+pYYkkyrGnsmRaY17kEZILfBgoPxvFghQyAGKxOMaWcStaAq8iRqI1vqR2B6aRV/iiZdUg5KzrNDUcSiIhjqsUS60uq71npuaO+K8vhBU5hYvI0McczLqZldyZDJsd7YLsRRFjDDBHBl1588jl1XrM1soPZUFBSfRRZ6Yv8HjbS0sgKtK2rSeqrQCqfjQs/Fjhnwwo3qkOLW0nyExzO5mYHTX360scJ8HwTaxzZGCml8yuGRhaMpZW07GiVrzKSKxBwzPjLPOscEktllVtS8x6LavNYPqQoBO14n4NJPG80UEYblxrCCSq6Skk+gsCRdoQzEb7g0bwT4bmFeWZppADDIDytdpGxT8oquo+8a6C/UbRCRaLGjOOr84cOZNt+2wvfr9KQc14qJiCRa0kZ+ZLI7lGcjUoUEUKVaHVRa9OuK3A+DQtn1gfU6H3SG5d9DdOAaIsUpvuCcMuV8ISZyZcw6KuXmMjaS3nVZASD0q9fmFHbVvi5kvZaY3RhmmKxyK6qY/Qg9dW1/AfdhcNOKIJE1c/j8KyhSEqykg6Sb9xumNLCDS14rzUeWnMMJ0iEABgicy2FkLIFBAAq2NtfTvgFOiu4j5YD6aJBNmQ70xYm/yPnZxo3tE8KI0DzxRjmBxJIR1dQKP4CjQ22OA3BfDOakycsqKFklnSZVbbUqEt36AsbF1en44440rOR9xU8JjmRhkuAwdDJjzWvba5N/hSjnZtBVAFZUsAMo8wYl1Y9DZV13BHTbHrIzprR6ZkRg7w6z0HdG9B6HcepFkankPAsDwwGeO5Eh0N26g7Eeq2QD1H4YDSeyICQNHmGCX0KgsPkQaP4DHjhnBcXqTfGcGpJQslJve8HWdOfOxp/wApmFkRXU2rAMD8CLxHxTiKwQvK/uotn4/AfEnbEXA+GnL5eOItr0Lp1VVgdNrNbfHE+eyKTRmORdSNVj1og9viMWd8vWsRDYcjVM+sT9Kw/iPGEkeSVkGqRi3LUDSvzdgWJPUhaHx7Az4R4qhjaEoweeVYUYHyrGWBdASbW7Ymr3ZfhjQ+K+EYJYHiSKKMsukMIltfiOm/34ybi3DBDmXhp5eW6RKKrymiTsKUsTQPxJ674rFtraOY1tcPisPj2iykFJF9dhEch7ma0zxJmkMSQQ+d9aERgF7VHptQvdQVINncir3wsQ5KTVynEraJhpy4ICsmzuCL2UKyKAWoEqO5w8ZXLw5PLtIIREAup1XzHbtfeuwut8CMgk0EjZnNqoV1LeTfkkhdQbfoQi+YWLB6XhtaJIJ+xWfw7+RCkoEjadSekfsfW4qjl+FSzK4yzJFG4ZHiklZyqk0RoAqMiiKBNX8qjy/h1nd0jSCURSDVJIX1ErRMVkuzIBQ81D4GsWsrmZsxJJLC8cT8kMVVAXYiyqOHAO24LAb3Q93FaHjS5c81Z2cy3JJHIjRo8hCg8tuWSCuy6CSBtZBBOBwnU0wlT10o15Xmep+RJ70w5iVZMnzBUJjJkqrCvETYIHUagR+zesLAlOYh+kTppDyBGZyVePU+moNqQR93O7FX7AYu8SzoGW53NjiMtNPBqB1UwD6ejCQKNJrYnYi98GeD51Zch9Sutli0aWBW20A0b7NYN9w14IYWYnalkywjMB+rXlzE/vMb60KzOZiyGZj5eXeOIKyvIoFSGgwFE3IRROrc3YF74vcczbTIgbKy8gOHlLKt6U81cvVrNkC7HS9sRQRcx+Hk6TCEDRtvrZxF9oHZRps7WbA6YPcYH1LDQzgiiquENf0iy0PvxJIJB5UJbiUrQSJVuZPM3119YGm1IUHA81kczryI5mXmUHemAAFjV5kAq/Kb6HvivkM/n4hJyg6oHZyi5W1VibKg6idBNm0LdemBXG+JZlX+jSu2WgjcKEB1lVIsDUu8mlegv0GPfCuOZk6jAxjysFElgW0rexat2ZutD1PQDCedIVAkffyrRnDuqb8ReRUgXI1G0m4KjMCB686PFePvNmJJ9ZhsKrct2tyuwC2AwHc2KHeyQDSZxKJXc7hCwUM7EMGjUM5awSwJHW/gNhizxAwNO8ot1dy5VpVQnUSaAW2HXuQceJCgmcaDHFKylVkBVQLOzEW1KTsR3AJ6Vhckk3NWzYQlICEkQBy0ESOc9+1ep+FZhxIANYgjBcsqq6LRNEN5ttxa2DsQdxgMfdH3/j/9Vi++bNk8xlLKI9Md7qNqPmoLfRQf7IFYizWW8mtSpCkRvS1Ro1frdEahVlT8CYqAOlNMKUmEqjbQEbXnbX6a1Sx2Ox2BVZUxeH+E5maJmhQBY9RMpoafKCQm16jQ3FkbVps3V4ZmJYCGiLRyODblRWk17pKk3fUr8ALONF9kn8Sf+ub/AApiLx9wn/iMvmC3lsKVPTyCSQb/ABIqsP8Agf8ATCwaxy+Jj8W5h1pEX9YBsdZn296ARcXiQzLMoldSUGY06nLiyLDMTuV07EABTXU4Zc14nkng1CKSPUqPGdNg6W1SNY6qFHer7dcAfAXhJ5gmYZqUShqI9/RvYP8ASsfjjUREK00K6VW34YMwhakybA1U8Tdw7ToQkZlDW9geUabduUUrHIxRM0r5phM5LEqQBYVRQjNg0ukUbO+25wuZ32cZnMO0nNCrI2vTISWvpbBV06q9Ol1jRMtwiGP3Io1PqFAO3xq8W8GUwlQhVItcSdYVmaN9LgacgNqrcOgZIkV2DMAASBQJ+As1izjsJnjbxJJG3Jg1iRV5rUo3QdaJ9ADuL6HBFrDaZNJsMrxLmVOp9hTkwsb9MLPF/HMeXfl8uRiDVhaX9I0P14W08YZmI0XLaQWcTxMlegBsdV339CBe1h+I50DOpMIB5t5USTUj2PeRxpokWfSx13OFnMRby2q4wvCTnPjXEEiDEkd4NPy+NRYVoJdTCwF0yH8EJI+/FrK+Mcs5KmTQw2KuChHzBwojhkD62hleMuRpo6b/ACopB5WEgF6dTeaxuaOA3DuISLO6SCKWNBRSWZY0q+sanSAfUEGuho44XlpIn79qknhzDqVFMggdvn7a1sEcgYWCCPUb49Yy3LzpEzcp5InZ7j0unL0k7gqgZSUHYe8BfXbBjLeO5IReYUSxixzY9Knykg+Qub6XQINb1gqcQP1Ui5wxwf6Zn4H02PvPSnrAjxFwnm5eVEUapNLEdNekrsT8VXTeETjftLzEur6KnLiBrmMBZ/E6V+W5wsL4ozOsGSaRhdmiv6iQR+rA3MUjSJqww3AcXZyQCLwTe19BWl8T8QyKeS2Uk0SRsqJQJYjZrCFtKqpHbez6CyXhWctllSTVqS4213ZK7Emxe/UAgGiNsLPBPFsEuZ5zOEWPLhakA1XqYtRFAbVdDfy9KwSznFVeQTRRyI6/ynKYhh0p1FOR8dPlNG9iMTSsE5pmlH8MpI8It5TYk315X/b/AIq9xnLtPOiwkxvGLeYfYVui1YDlivQ2ABfUjEj8FZIJ2NZjMSRstsNmHm0oFvyrvuAdySbwveH+MciRl5ZdpCzMY9cl2zFbQqHFKdOoKRsLI2wxiTOS7oI8uvYSDWx+aqQF/SJ+WOpKVX3obqHGiESAkbmL77SYnYdDE0IymTgysTy5lKT6oKZANbNGD5iOtkmgOtL6YDw+MJYjPyoZGEhBj1KtJtXRL2ChAEJ+z1F4IcXzWZkIjnjhRo3tH5jICaIDKTGymw3bcH0IwWyHhWEKZMwI5HYC2o6UAHRSTd9y5Oonr6YhCiYRaKaC2m0leIGYq6zpERHxvfSKE8CymZnMZWsvFCmiMsNT+YDU1EAaj6kUATQa7F3Pvm45BAk0U4kVtImSySBZV9JA0kfarqQCN7xHw7jMeXXMy/V8kMoQRG1J6NpurO6lq2++8R+Hswk+eMkcUcWhHD0ylpA5XS1qSCLVu+x/DHREATc1BeYqUspGVI5DWJuTfU3jc7TWb8Zy7RNypV0yRCivXUzEnVfTTp0AfJR61Z4Tx2TLwzkMWMy6B9YpCk7EtH716RQNUOmDvtFeD6YGjk+s0lZQGFArpCg6vL0u1+AxS8J+FcrmyyPO4k7IoUdOpBtgw+VVhEoIcKUmtSnEtKwaXH02MEiCd79hN5J0oFlcvI4YZaN2CrbOFJagN9x7g9ANz0s4IDg80axxyxsnPR1jDdS7vGLI+zXlNHfy33xr3h/ga5SEQo7uoJILkEi/SgKF718cS54w8yLmadYYmK+uqiCVHrV4ZThLSTeqV7j+ZZShEpve+Y2MH70FY74n4amTzrIgIVUDJdm2KbHf8+z91YqxcEzCZVp+WTBINJPcaSCGrrVir+fqMOXjfjGSfNxrKjSNDYfT0O20Z7nzVsPUjucUOKeN5J45IUhpDE9gMPIoXqQAQtdKv0GArQ2FKv2irNjGYpTTUNyTGYqNoB1FwSd6Q8djsdhKtXWu+yT+JP8A1zf4Uw18W4THmYjFKupT9xBHQg9iMKvsk/iT/wBc3+GPDti8YEtAGvlXFFFOOcUkwQqo4IFRQqgKqigB0AHbEmOx2D1VzNdjsUOMcU5CqQjOWcIAvqb+I9MBeJeMRp0RipSabWCBH/SFaix7KNz8t8DU4lOtMN4Zx2Mopm5wurF4CeLPDIzUYKnRMlmN/n1VvVT0P/2CN8PB2zQJmMi8nX7qqLLFegF7V3N3hwxwEOpMipkLwjoKVXF9/a8etY7HxCRdUOZjYkUjflCr033NC6bfykjzr5RNlsvJm3CwIGW7cLSRoezghQUb80hj8ANsE/GHiXKyygNRWIkFkrW5HVVb7KX1Juz0ArVifhPjVR5ViEUMQ1yGiKvoBe5Zj3Nk9e5pEBObKVWrTKW74QdQzCj/AIjtvJtp2orw7wTDChbMvzDppt9CVtsQPeG10xr0UYEcQ9oGUgJTKwI5HdVAH6hZwA414pOccGaURQA7RKC7N8XCkD7iw/zwNiz8bkjnyQxr7iqK1b99GlUsfA79T3xxTwFm7VJnhy1+fFyroJAHsL+lhuaIcT8Ss9PLlBGG92WO0cbA7MKDdQdJ2Pw648PltcCyqX5Lsr5mNCb0qd20NuQGB86sR60RgZxniBaNI/pEkgBsoW1Ku1XqvqTZ076QRvd4IcN4QZESDUIidTyu/lEYB3sEg6jYFUOvWt8CkqVzqyLSGWkr/Lf+4iB0N53EbxE1H9CiR0lzQJiMZYRo1VqBKKhB+IsbVuT3wElzMeolYgo7AuzV99i8G85wWBowYrGhG1SqsjLKQQCVsEBVsWb3J6AUcDMrwtSDrZlN+UBLLACyfwINehPwuCwZgU3h3WwkqWpXKLj4An135xeq/DM7yZkkoHQwJBAII7ij8MaXxvPZbLzrPLEjRSxLyaUUCLL7AXZBU6q6bbd0uDhaIpZfrmUmyVIRaIIN9eik30oi61A4LSZiSbIyQu0YEH1raj7y7+VSBakPtVA9ANt8EalIIqvx5bxLqFCQPym8GDy3sel5p58IeIIMwrCGMR1uwVQAN6F1tZomutYJf7cQRSyn3ImcNW/udcYrkuJSwo0qOYQ40KI/LrI6nvYUHdutkC+tS5mYrlwA8gikfzKHOlisULN95kc73tXTbB04ohOlVrvAUqdMKsTbc2/MJ58vjWj8W9ouVEDGNllawOWQfMCRfaqonrjPnzj6eZzCFLMUgZlKKL91hI41AbCtJ7YGnOUsPzcmvyWOgqB6aVb56jeLMGdafVzGBKoCVCC5Ao3a7FyACybDEA7mqIFvFw3q0w/DUYRJKRabk33iIiPXW+sV2c4orxoGhRXRvLpJ0EFW7Fiq0+lqAAO+Lub8NSZTlgP55ouZG8bGtamzGrA72hFHu2msUeCRZbmFJhJIsgpDEDrVr66Ds3pQ1DD1kuKZeYLks20bqf8AkyKOUQR0DJsYZB27HHm0hX5jeu4x5WHIS0k5dTY3HSeR1Bgntpn7oyRRyty5UkLg6huGUiwzbNZBDbN3wT8H8Z+jZtGU1DIQjg/Zu6BPwbodrH31pmQ8EQJFJFJcySSc36zqDQHUVvsdxR3wNzuX4Xw47xJzKsLRkavXzE6R8dsF/DqQQomKQVxdnEoWwEKUVTECxG1tiOcbTTLxXP8AJy8ktXy0Z66XQJrGWN4ub6euafygo4UMCxjWmUBQPtFlO/5xvDfH47yeaieJ25YlDR01A0wq/QHc7X6YzrPyA8xmKLICIDvZ8gOt1HXzsP8AzPvvieIcmCk0rwjB5StDyCCbX5G1vnPTrVbm60QDytVMxtmclmJ0ADYHVRN2a61thm4T4fXL5LNSzEJK8LJHGzAMAR1K9bY9BWwHxxQ4DxvMQwiJJD9eKiWxajUQzAk6U91gB3O+3UjXETcwyKyjQTEUIk1PRrmyWWNn0AHwAwqmB5t6vXQ44S2DlTM2uTf0IvbfQi0XD47HY7C1aKte9kn8Sf8Arm/wx4dsJPsk/iT/ANc3+GPDti9Y/wBNNfKOLf8A7Xe5rsdjsdg1VtJfinNSzyyRQuEGWTXJIbpSwJ2rq2jYegZ+9YH5Twm8+TaZ3fnbshBuyoo9OuojSPzVX43ZzWeSL6dC7BZZMwjKD1dJOUFr1AAIPpWGvw+P+Fg/qk/wi/14UCA4o5qu1PrwzSQ2I0vGtgTfkTtp8azjgni9YcyjuCeYpVwKtWOm9vQuuof029MGuM+JMxOkqxgQqlLIvWbzErSrspb4KT7wo3tiT2g+D4pYzMmiOUHckhQ/w32v0+ZvrYAcHyuZkVYhEJ+QHWOQExpEx0nVrKhmZW9L77dyA50EoJ9qsUjDPoTiUAAixCto72PK/fUQav8As5dBCrqIUHXGxYRahSxuqhSrhgxsjqaPW8U/oOtpeYCKV35auXqqAZm1MaBJbqdR2GqwME+M5BgyK8kDluYCUAkKk+a5ZWADHY9QKG/YY7hUsiU6iNAwUsSCNRhdSbs3QDcyqHljA2s0PIJiKdD6kozA3Pf5+h0HbnUCcHyzI4KMgjayWNMFLFSWPxKhFX8oyHcDFCfgcKmVfOSgGmiDqJBrte5Gqh9k/DBGHM85OWinmPGpcHrcWoKK6Xq5Z+LSN6HEUjosuiJyWCqiOCBf1aoG+YVtVX1Hwx4pBGldbfeSSCo84ntv7/Oq48LwlYvrgux5r6lZdRNDQtqSnqy6uu9UaZM5DC8pUqgMaoyRoRMJ21ixqouCwULsAxG7WorA/hebhWVHzLaI31OQur0AVX0HdR1DfIHFjjHGcoZ4UyKqXc6CVBjCksoDKa8r7VrAOx31bDE0hKRt+9BccffWAcxgG/6RzvptHaIirEs135tKpIJDGNjkmaQfY/lWO9AAgEtQIYWP4fnmhlZkhdzI2r3atFJJNAmiyW1Da7A92gyZTwVM9GablhHLxhNLuGYkktK0YJ3N1XWjewwz8K4NHl1Kxjcm2ZjbOfVmO5ODpaUozp9/f3aqt3GMtpKR5p2Gnv8ATXe8qOeZbw5m8wilUWNHUHWTVjYe6N7IVW6diDixw/wU0i52ESIDqij1hDVqA7Cr9SB122w3cc8SrD9XHUk7e6l9PznP2VHqevQY9cDRMvCqMxZiS7vpPndjbHp69PgBjoZQVRrzoZ4g+hvMAEzECORBm/aOR9DWQ5kwxPJHrEmgGLmOms7WDy01BUAN+ZjfcViWPNsVGUeJHEQdkU1E5Zq6kE2wu9FgkgA2VAwU8bcSH0yWUBbi0xQ7D3yoZpD6lLFX3KemBvA/D8k2VmlUxh9SaNbKGbSSzaS3Q3p370RfXCJEKKU9fatUhxKmEvO2nLqf1HcEREA3jrERUvgbgIzk6LIlwxI2s7jVZNCx3tr2/JxX46v0d5IxBy5I8yXEwsUh/wCWqjpW1/GvnjSfAOWXL5NFd1DuTIwsbFux36gADB+ZYXBDctgwpgdJsC9j6jc/icNJw0ti96pHuNFGLUSnMgWAkxrc9Zv3tyrLvZrKjZ9gEXS8ZfSRehlKny30okgH0Ixp3FeGQSoROiMtdWA2+THcfMHA7hnhnKZaYzQ0jFSpGvy7kHYE7dO22EfxgZsxmZOb5MvHYQu+iMgDre5csegUX06YkJZbhQml3CniOLztKKAALnW1rXufWoOH+IJIRIFeUrFIUWVcwgVtzptJQwNgX5avC4+Zed22eSSSQvJXVlUWAKv840B2X0xFHL9SdIplc6vzkYCgb6hWXv8AljHnh2feJw0VBzsPKGIut0LA6T6EbjFeVzAOla5rCBvOtCRm+nM3726Uw5LxZHlkqDK5cudlktmYH84OC1/I0e2AeZmBNK7MZN3alW2bcgmzQDHpsO9Y+57Z9a0xDamcMzm731hwtG/VQD64JcceKbMtIlTKYo2fSOWxY6VYgbgNqIsGx5u/XEiSoROlCQhtpYUEnzTJJm4iAZ72uO3IK0siSICSGjICBttPmsDftqJPpucSvwmQvMojKGNS7o2xVQRfXrVj5jfF5uKyRFSrGRR5ULgHTp+wUIIUj0BF9QcaVn81JNwqaSaIxS8hwQwo9Oo7gH02xJtoLm+lBxXEHMOUEIEKMTO88rHn2rGMdjsdhWtHWveyT+JP/XN/hjw7YSfZJ/En/rm/wx4b86XEbcoKZK8oYkC/iQCa+7F6x/pCvlPFRONcH9xr1ms2kal5GVFG5ZjQH3nCrxHxk0pMWTU6gAWkdSoVT3RSCzE9vLXfcYWs2c2Zx9LhmeRW5iGJo2VR0FRsrIBYO5omuu2IJ+KIwOpGG/2oMuLJ7hliku/Xv8cBW+T0p9jhiU3JCj0Mj2GvqR1FQ5vJy2jSBgzOebqAJVTsG5jMVdgNwdNg9KAADX4Q8TDlvl2dFmUuY9Z8rhiSNwT0J927ArClkna9SQPo1adSgkFrqhy0is36HEGfzIlIBUOgOnS5KsWI2CuxcoO58w6UawuleQ5hVo9hhiE+E5tuIt8fSCe5r3muIzLmeZJOZSz6FkjkKqLO+lNOsqPzKBPcnEuZy5VlW3aMsVMKhhIQb3EcpcqWNsLF0CbBNCKS+Q8KIg2V/wDlXqaPSCFYsV3osWS+4773OKSO/KeJpbLhxIUKuzPu7RGlDALYFi6FeVV3jzoxN0gCBcdNLGALa7dTXibOs4KnlXl65ZCjQgBGkRsrhQ7t11KDQsAGlxTmfWqyLG2u6A0NZYBB5bsMFlUBiTbc47WcXjnljPNDTmJkLaAAl6RoRzYKV13Q2LTSCQarvk0jmaNfOraVYhwrAnztUfugsALAHkpfMW69P3+1QRA2j78w279drmvo5hXQZYU5j6NbAxmiFLOAwHlV1I13ZY+vXpXiEIRjGtkyAxsWa0eqG3kBt3UHsCTdUKw4qYoDYkJC8pKmYhdyzEjSQtkIdGu/L6YKpkM3JHHmsrmFmZRbKAdZYgBiwa9ZrbeqAAAGPAzpevLRkgrhImxmATtcAgba9Yqhwji+Tjk1ZkPK1EbAVq1G+lbUFAraiQboYnzHinL8xFyeXSFTKHaR1JvlsGAAUFgtqLA/DviSfP8AEJJEy7ZWHmt5hqiUkDpqN2FA9T8vhhsh8FyKoZpI55KAZZolKbXslC4xv6G+tYklKlWT8qA+4wyQt7U6ALkd4AjtNQxeOJSPdy/z1ygfgYbx7XOrKdWZzm3aKEmNR82/5jH4+X5Ynynh/K5kOkuVSKRK1BRoIu6IK7EGjR3G3zGK0vBEyW8sUc+XsAuY1EkVmrahTr6sACO94Y8+puKqR+GkpbBSrlaT2Jn4RO0144hk8pMnLy+XDSfYflEBW/KeR1phfUWxI2o4+eI+F5NEpIVGYr6tY0Fs1dDH9pSetjYHqOuGdfD2W7QRfoL+7EbeFcod/o0N+ojUfsGJlokaCgIxiUqHnVA9z3vp0igx8E5Fpec4XoLj1BUBAH2RX6zRxLxbgnDOWTIuXQflJpUj5aep+FG/Q4JjwllP+zRH5oD+3FiDgeXQgpBEpHQrGoI+8DHfD/tFQOMVIPirMen7mqHBuAQGCPXl4tRUXcSA/MitiRuR2OLv+72W/wCzw/3a/uwQx2CBCQIilFYhwknMfc0N/wB28r/2aH+7X92Mg8WZLXxCZIoqVWChYo7oBRflUdbvG448rGBdACzZrAnWA4IFqf4fxNeEWVnzSIudOu9Y34b8IPnmlHngjjUohIvzat1bpqPUtVb102GGvi/sqhcKYWKMNIYfZYCgx9VYizttfbfDzHGFFAAD0Arruf149Y4nDIAg3oj3GsStzO2coGg+c851vWaZ/wBlUpm1pOuktuSpDUep28rGtz0B36XjofZEw1XmRZFKVSuvWxq3BFjbGlYhlzIDBe5BIHyr94/HHvwzUzFR/jeNy5Qv4Db0rH09nWZaAyIVY62Vk7nSxXUD3o3saPXreNN8WrWQzI/7lv8ACcd4amtZh+TmZh/5yf8A1Y++MP4jmf6l/wBhx5DSUIJTuKliMc9isS2l2PKq1uZH0rBMdjsdilr6fWteyedRk3BIB5zdT+amHkMD0xnHs28PxT5Vmk5liVh5ZZEFaU7KwHfribxNlsrBNFAnN5khtis0rMqCzQGv3nI0i+m59MXDayloH96+aY9hD2OcSkmZO3LXf9qHeNoVmzlI8heRljLatMcYVgKrq5Dk2SQoYkdQaX8nO0etOQ80zAtqbmK8Lb/c1dSSAL7kYtJmswsjmaJUiYk6JGWNU8pUBbuwF8taWBrpe+LEPDczmWXlwySKOjOCIgPVVlI5h9NVD83CqvMqRrV80Cy2G1kZQBfNb1I+UiY3vX2TjYDDl5d1tfqlXMuzGS2uUBb5ho1q6bHc2cTHPsS5TXGFVqZp1cRM5Jk1ErpbU1E+YUQRYJrBSD2fZmQnmSJEr++QWkkf+m/l2/NUhemxrBnK+zPKqqhuY+k2LcqAfUKtAftwUNuH7ApB3F4NG8npmV8zHxM+pFI2alkdNEC8zyaNKqXRFv8Ak1l1SMT3cBRsKHfEUGXlZgiRSqVXcLEzswumslUFUBsbBsD5aZmfBOXkrWZmrpczmvlvt92JU8KRqABJmAB0+vf/ADOPfhlE3of8XZCYSL9R8+fsKzWPw9mBG2nKzFSAFBRRe9jUGZr62AB3PTHv6TBIGy2ZWTKSA0jaiR8nXZa37KB32xpH+7C/z2Z/v3/fivnPBMUoqSSdx6NJf7RtiX4cgW+NRHFm1n/qd5TIIPrIPqKQMlxSfJRNlszBzsvIKGlgRv3RhYPqBt64g/3W5rh8g03UEK6MhQ+pk2Wh879Lw9w+zTKoQyGZSOhWUgj5HtixJ4HRuuYzf98f8xiP4dZEK/596IeKsJUVtGCdbeU90yfgRU/hzg/0WK5peZMQA8jNewshQTvpWz19SflK3iVHJTLj6Q/Tye4v9OT3R8hZ+BwIf2Z5diC0uYauzSBh+BTEWc8ASnZM7PoH2HY1+KFa/DDErSICfjVVlwzqytbtz/aQPYT+1HcvUHMmzMyB3rVvpVVW6VbNmrJs7knoNgE7xL7R4JTyVEjQk/WsoALgfZWyKDHqx7XQ3scfAoiOp4Xb1eOQyfiCA/4K2L/DvZ/kJVDKrkfCViPxwNRdV5UwKbZGBZV4jxUrlAAA9idNr+lQZf2so7hVgfc+oY/gMOvD+IrKtix8CCD+BAOF9fZjkf5tj/4j/vwF8VcDbIwgZL6T52s6KcLVdfKX3HTetsSCnUAldx0oTjOBxK0t4UlJP82nvJ+VaLjsZN4dlzjPeabP8uuiCWye3Rf8x9+CsnEhG55p4kkZIEbkuLJ+yQy7G+m5vHRiARMUNzhSm1lGaT0Ej051omOwlc8joeKfo/vS8S5GBZ3KrnM6jjco5VT+i0d4J4k0qcJlEkwOxpwx2FjMeHs0ptM7K4H2H0pf9tUNfepx8yCzSagmYlSWOhJFOqNV9N0C2D2YWP2Y7nOhHyqBw6YzJWD7/Sf2600Y7ArhnE3MjQyjTIo1eoZempTQsXt0BB6jpZTEwZpZSSkwa4nCU/EfpHE1QEiNY9DfFg8h0fC+XZ9QldzgvxnipEOYF6XiKk0fsMwph8K1D5q2FvJQGObijAWYpUnUfLXIQPmpK/ecAdVJAH3r9KssGzCFrOsQPUpE/wDkDXvJ8TeJxpBYyZ7MppH2ttvluBv2FnDJ4rv/AGfmLq+Q110909MIvA5+W8WcYkiWfMctL6arAAHqznf5DDj4izmrJZ1W2aNHUi+xFqf7SkffY7YghUoV97UzimsmJbgb3PXNEemlYjj5jsdinr6ZWveyT+JP/XN/hjwe454WgzennBiFN6VYqCfU11NbYz/wJ44gyeXaOUSFjIX8qgiiqjuR6YZB7WMn6TfoD/Vi3acb8MJURXzrHYLGjGrdZQrUwRNGuG+DspA2qOBA3ZjbEfIsTX3YNYSj7Wcn+TN+gP8AVjv4Wsp+TN+gv+vBQ60mwIpFzh/EHTmcQonrJp1x2Er+FnJ/kzfoD/Vjyfa3lPyJ/wBFf9eO+O3/ADUL+FYz+kr2p3x2Eoe1nJ/kzD+wP9WPo9rGT9Jh/YH+rHvHb/mr38Kxn9JXtTpjsJo9q2T/AO9/Q/649fwqZL1l/u/+uO+O3/MK4eF4wf8AaV7GnDHYUB7Usl+VJ+gccvtRyf5T/oHHvGb/AJhXP4bi/wCkr/E0347CfJ7UsmO7n5If88V8x7W8qB5ElY/IL+st/ljhfbH6q6nheMVo0r2I+dPGA0QVM8VT+UiMjgdmVlUNXqwavjoHphVm9o4l2E0WXU9wksz/AHeRUB/HFnhXjHh2X1ETSO77vI6OWaun2QAB2UAAYiXkKIg0f+GYltJzNqJOwBPuYj2Jp6x2FT+EzJfzh+9H/wBOO/hKyX87+CP/AKcT8Zv+Ye9K/wAPxf8ASV/ifpTXijxZY2Tlyi0lPLIPTcH8Omx9a71gKPaXkf50/wB2/wDpxQ4/49yUuXkRJjrK2nkcedd1307eYDHFPIg3FEb4dis4ltQ65TbrVqDxUIcuyTOolilEGtzQYNukh+Bj8x9SCO4xJDxMZ6aIwKeXBKWM52DAIRpTu2pjv2AW+tYz3K+J40zMExGrTBGjivtKaY0ep5ewPx+GLfhzxHEvNEuang1MSOWgIILO35DEbsT264VGIBgE2q6c4QtCVLSg5uxi9jAAJtt3rWM5no4ULyuqKOrMaH68L2X4qnPfOSkQQmMRR8zytIAxbVpO9WaUVZsmt8KE3+znbW3Ec0z9mZSxH9EmO1+6sS5XPZOI6kz51/ltlQ7/AHuyFv14IX5O3uKWRwsoSbKJP9ix+x979qduFO+YzBzBRo41jMcQYUz6ipZyp3UeVQAd+p7jBw4z1fF0Xfisn3ZVf/5HHr/evL9+KT/3Cj/2cTS8gb/EfWlnOGYhRskx/tc/9ag8ccMkVnlGZTWY2RkEenUrA+ViXPUAgEj3lUXdYW8p4gdRK7Xb5dAfNfM0hoSWvv59RB7p8cF+JTcPzBBm4hO5or/yq2JutovXf7hivPkuEuxZ87OSevkq9h6RfDf1wqsyqUke4q9wyMrQbeQo9m1aSDGgnTfSqvAZxJ9BDOfqZJG0HYBUUyWPUlgQW+Fdt7niPjiTuBqbzZK5FGwMqJIyhh+YSTXrp9Mejw3h9KEkZ0CtpdpirAnUa0aVq227bEnHjNZPJW2jz3q3bMMpsqBuADdi+/oN8SCFZcsi/WordaL3iFC7THl0JUTPx+FI+OxfzuXjEjhfdDEDzA7Wa3vfbvjsV5TFbBLwUAY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http://img.ph.126.net/w4O4zTTFXS_QZxd_Xi4pdQ==/33101457261179367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609600"/>
            <a:ext cx="1828800" cy="1828800"/>
          </a:xfrm>
          <a:prstGeom prst="rect">
            <a:avLst/>
          </a:prstGeom>
          <a:noFill/>
        </p:spPr>
      </p:pic>
      <p:pic>
        <p:nvPicPr>
          <p:cNvPr id="1048" name="Picture 24" descr="http://upload.wikimedia.org/wikipedia/commons/c/ce/Chinese_flag_(Beijing)_-_IMG_11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3886200"/>
            <a:ext cx="2004578" cy="1336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ind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838200"/>
            <a:ext cx="18430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 rot="286833">
            <a:off x="254416" y="907643"/>
            <a:ext cx="25019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810000" y="3733800"/>
            <a:ext cx="1922462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000">
            <a:off x="3639380" y="753234"/>
            <a:ext cx="19939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0000">
            <a:off x="7071974" y="3702844"/>
            <a:ext cx="13604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57200" y="3719513"/>
            <a:ext cx="2149322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0477228">
            <a:off x="7788236" y="104918"/>
            <a:ext cx="1371600" cy="762000"/>
          </a:xfrm>
          <a:prstGeom prst="ellipse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477713">
            <a:off x="8013809" y="5613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wén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huà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文 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在 中 国  能不能送</a:t>
            </a:r>
            <a:r>
              <a:rPr lang="en-US" altLang="zh-CN" b="1" dirty="0" smtClean="0"/>
              <a:t>____?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73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zài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zhōng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guó</a:t>
            </a:r>
            <a:r>
              <a:rPr lang="en-US" altLang="zh-CN" sz="1400" b="1" dirty="0" smtClean="0"/>
              <a:t> 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bù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sòng</a:t>
            </a:r>
            <a:r>
              <a:rPr lang="en-US" altLang="zh-CN" sz="1400" b="1" dirty="0" smtClean="0"/>
              <a:t>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240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you </a:t>
            </a:r>
            <a:r>
              <a:rPr lang="en-US" b="1" dirty="0" err="1" smtClean="0"/>
              <a:t>send____as</a:t>
            </a:r>
            <a:r>
              <a:rPr lang="en-US" b="1" dirty="0" smtClean="0"/>
              <a:t> a gift in China?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qiǎo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kè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lì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巧 克 力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819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b="1" dirty="0" err="1" smtClean="0"/>
              <a:t>lí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梨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782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bǐng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gān</a:t>
            </a:r>
            <a:endParaRPr lang="en-US" altLang="zh-CN" b="1" dirty="0" smtClean="0"/>
          </a:p>
          <a:p>
            <a:r>
              <a:rPr lang="zh-CN" altLang="en-US" b="1" dirty="0" smtClean="0"/>
              <a:t>饼 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71600" y="601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sǎn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伞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00600" y="6019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花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5943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nào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zhōng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闹 钟</a:t>
            </a:r>
            <a:endParaRPr lang="en-US" b="1" dirty="0"/>
          </a:p>
        </p:txBody>
      </p:sp>
      <p:pic>
        <p:nvPicPr>
          <p:cNvPr id="1028" name="Picture 4" descr="http://www.iconpng.com/png/ivista/good-or-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1676400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4" descr="http://www.iconpng.com/png/ivista/good-or-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1295400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4" descr="http://www.iconpng.com/png/ivista/good-or-tic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343400"/>
            <a:ext cx="609600" cy="6096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AQDQ8MDRIPEA4PDw4ODw8NEA8PDQ4OFBEWFhURFRQYHCggGhsxGxUVITEhJSkrMDAuFx8zOzMsNyguMCsBCgoKDg0OGhAQGywkICYwLCw3MSwsLCwsNy8sLCwsLy0tLywsLCwsLSwsLCwsLC0sLCwsLC4sLCwsLCwsLCwsLP/AABEIAMwAzAMBEQACEQEDEQH/xAAcAAACAgMBAQAAAAAAAAAAAAAAAwIHAQUGBAj/xABBEAACAgADBQQHBQUHBQEAAAABAgADBAURBhIhQVEHEzFhIjJScYGRwRQjQqGxFUNiksIkNFNy0eHwY3OCstIz/8QAGwEBAAIDAQEAAAAAAAAAAAAAAAECAwQFBgf/xAAxEQACAgECAwQKAwEBAQAAAAAAAQIDBBESBSExE0FRYQYiMnGRobHB0eEUgfBCI/H/2gAMAwEAAhEDEQA/ALxgBACAEAIAQAgBACAEAIAQAgBACAEAIAQAgBACAEAIAQAgBACAEAIAQAgBACAEA1ub59hcINcVdXWdNQpP3jDyUcTKTsjHqzZx8S69/wDnFv6HD5p2roCUwWHa3pZc3dr7woBJHymrLMX/ACjuUejsmtbp6eS5/P8A+nPYnbnNrydxkpB8BVWOHxbWYXkWvodCHCcGvqm/e/weOy/NLTvPisVr/DY9Y+S6SrlY+9mZQwq1oq4/DX6ijleNbi1uIJ6m2wn9ZG2fiX7fHXJRXwQwYfMU9XE4sacdBfbp8tZP/ou9ld+JLrCPwR66tpM4p/fu4A00tRHH6ayyttXeYZYOBZ/zp7mbfA9qOJr0GLwyWDm1LGt/funUH3cJkjlyXtI1LeAUy51Ta9/M7DJdu8BitFFopsP7vEaVtr0BPA/AzZhkQl3nHyeEZVHNx1XiuZ0wmY5gQAgBACAEAIAQAgBACAEAIAQAgHizbNaMJUb8TYtaDmx4sfZUeJPkJWU1FaszUY9l89la1ZVm0PaTicQxpy9e4p4jvWGt7+Y5L+ZmhZlSlyjyPVYnA6aluve5+Hd+zncFkNt7my0s7sdWdyWZj1JMwqDlzZ0bMuFS2x5LyOpy/ZetQC+kzRqRy7c+T6G4qweGrHHd/KZEoo05WXTG/b8Mvs/lJ3xRTsbpGP21h/4ZHaxJ/i2mP2xhz7MdpEfxbUBvwz+z+UndFk7LonjxOUYewcNPylXCLMsMm2HU53M9lRxK8ZhlUdGniD7xGVZ9mGWkLW5soH7i7VqwOinxX4RC2dfQvfh4uZzktJeK+/iWZsttthccBXr3OJ040WEak89xvxD8/KbtV8Z+88zncKuxefWPivv4HTzOcwIAQAgBACAEAIAQAgBACAc1tltjRl1eh0sxTLrXQDx48A79F/XSYbrlWvM6XDuGWZcvCPe/svMprH47E5hf3+Kcs3gqjhXWvsqvITmynKx6s9nVTViV7K1p9X7zd5bgq6wC2kvFJGldbOfJHutz5Kxomkl2pGCOHKfU1WK2mc+BmGV7NyvAiuprLc4sbmZidrNqOLBHnbGueZld7MipiiH2l+pkb2W7OIDFP1Mb2OyiMTMHHMyysZV0RZ66M8sXmZdXMwSxIM2mF2mPg0yxvNWeAu49j46q4cdNZk3qRgVM63yNDmWXAHvKyQQQylToQR4EEeBmOUe9G/Tdqtsjs9iu0QhlweZsOS14o8PcLf8A6+fWbVOT/wAz+JxOJcFWjtxl74/j8Fng8xN48wZgBACAEAIAQAgBACAcvt1tamXUejutirAe5rPHTl3jD2R+emkwX3KteZ0+GcOll2c+UV1f2XmURisXZfa197F7HO8zN4kzlSk5PVnvK6oVQUILRI92FxW4OEKWhinXuYXZgzc5RzYjQkeYsT4zG2ZkkgCyuoJBZGoM7sjUGd2NSA3Y1BgrJ1JIlZOoIkSdSSSXMvgZdSKuCZ6kzA6aGZFMwOhdx48YwbjDZmrTR3fZptwaWXLsa33B0Wi1zxqblWx9np093huY2Rp6sjg8Z4SrE76V63evHz9/1LgnRPHhACAEAIAQAgBANdtBnFeCwtmLu9VBwUes7n1UHmTKTmoR1ZsYuNPJtVcO/wD2p87ZzmluMxNmKvOr2HwHqovJV8gJx7Jub1Z9FxseGPUq4dEeVRMTZmGqJVsgYFldSCYWV1IJhZXUgmFkakGd2RqDO7GoDdjUESsnUESsnUkiVk6gWyyyZJAiWTJFsJZMkUwlkyS5Oyva77RV+z8Qf7RSn3TE8baRy19ofp8Z1MW7ctr6njeOcN7GXb1r1X18n+GWFNs88EAIAQAgBACAUf2q7RnFYz7JWf7PhSV4eD3+DN8PAfHrOZlW7pbV0R7jgeD2FPay9qX07vycUommztjVEoyBqiVZAxRKNlRirI1IJhZXUEwsrqQSCyNSDO7Go1MbsagwVk6kkSsnUECstqSLYSyZIthLJkimEsiRTCWRYbl+Osw99eJpO7ZUwdTy4cj5cplhJxeqMd1MLq3XPoz6OyDNkxmEqxdfhYoJXXUo/gyH3HUTswmpxUkfOMrHlj2yql3f7U2Eua4QAgBACAaLbbOvsWX3YhSBZu93Tr/itwB08vH4TFdPZBs3uG4v8nIjB9Or9yPnYak6niTxJPiTOMz6L0GKJRkDVEoyBqiVZA1RKNlRqrKtkG72Y2etx1wrr1WpSDbaR6KDoOreU2MfHldLyNHOzq8WvdLr3L/dxttsdjmwZ7+jefCnQEtxelv4j7OvOZczDdXrR6Gpw3iqyfUs5T+T93mcuFnN1OuZ3Y1BjdjUHtyfKLcXeuHoGpPFmPqVpzZj/wA1meimV0tsTXycqvHrdk3+X5I7jO+zusYRPsZJxNSksXP955nXoeny851ruHx7P1Oq+Z5/F47J3PtvZfy/3eVpbUVJVgVZSQysNGUjxBHWcdpp6M9TGSa1XQSwkplhbCXRIphLIkUwl0WEsJZElk9jOdlbbctc+jYDdTryccHUe8aH/wAT1nQw7Oe0816RYicI3rquT+xbk6B5EIAQAgBAKh7as0LX4fAqfRrQ3uOrvwX5AH+ac/MnzUT13o5j6Vzuffy+H++RXCiaDPSjlEoyBqiUZUcolGQNUSrIN5sxs9bjru7TValI723T0UHQdW8pnx8aV0vI0M7OhiQ3S5t9F/u4ufKstqwtK4ehd1F/mY82Y8zPQV1xrjtieGyMiy+x2WPVs9VtaspRwGVgQykagg+IMs0mtGYoycXqupVW2OyZwrG+gFsKx4jxNBPI/wAPQzgZ2E6nvh0PY8M4mshdnZ7f1/ZzG7OZqdc9uT5RbirlopGpPFmPqVr7TH/msz49ErpbYmvk5VePW5zf5fuLeyDJasHSKahqTxssPr2P1P0HKemoojTHbE8RmZlmVZvn/S8DZzMapxu3Gx4xSnFYYAYpR6S+AvUcj/F0M0MvEVi3R6nb4VxR0Ps7PY+n6KltrKkqwKspIZWGjKR4gjrOG009Gexi01qhLCWRYUwl0WEsJZEimEuiT0ZLmLYXF04tPGqxWIH4l/Evy1EzVz2yTMWTQr6ZVvvR9MVuGUOp1VgGBHMEagztnzNpp6MlBAQAgBAPnXbnHd/muLs5La1S+Qr9H9QZx75bptn0XhlPZYkI+Wvx5mmUTXZvDlEoyo1RKMgcolGVHKJRkFndm+0VPdLl1ipVaNe7ZRurfzOv8f6zs4GTFrs3yZ5XjWBZveRFtrv8v19Dvp0zzgQCFtaspRwGVgQykagg8jIaTWjJjJxeq6ldZzsNYMSowg1otbxY/wB35ne6jp8pwsjhku0XZ9H8j1OLxqDpbu9pfP8AfidvkeT1YOkU1Dj4u59exup/0nXoojTDbE8/l5dmTZvn/S8DYzOaoQDx5tmdWFpbEXtuovh7TNyVRzMx2WRrjukZ8fHsyLFXWtWUltDmhxeKsxJRa9/QBVAHojw3jzbqZ52+7tZuWh7zDxlj0qtPXT/cvBGpYTGjbEsJdEiWEsiwphLokS0uix9Cdn2O7/KcI5OpWvuifOs7v0E7NEt1aPnnFauyy5rz1+PM6KZjnBACAQusCIznwVWY+4DWQ3oWjHc0j5dewu7WNxZ2LMepJ1M4cnqfUIxUUku4msxsDklGQOSUZUcsoyByiUZUdWSCCNQQQQRwII8CDK6tc0VfPky0tidre/C4TFMBiBwRzwF4HL/N+s7uFmqz1J9fqeS4rwvsW7al6vevD9fQ7KdI4QQAgBACAePNcyqw1LX3tuovh7TNyVRzMx22xqjukZ8fHsvmoVrmU9tJnluNu7yz0a1J7qoerWv1bqZ5vJypXy1fQ9vhYVeLDbHr3vx/RpGEwo3hLS6JFMJdFhLS6JEtLosJaXRJc3Yxid7LbKz+6xDge5lVv1JnUw3rA8X6RQ25Kl4r9HfzbOAEAIB4s6bTCYlumHuPyrMrP2WZsZa3QXmvqfMqThs+nDllGVHLKMgckoyrHLKMgcsoyo1JRlR9ZIIIJBBBBHAgjwIMpq09UVa15MtLYjaRsSpw94JurXXvADu2J4asfAN+s9DgZjuW2XVHkOLcPjjvtK/Zfd4P8fQ6udI4wQAgHlzPH14el8RaSEQcdASSSdAAPfMdtsaoOcuhmx6J32KuHVlRbRZ3bjLTZZwQaiqoerWv1PUzzGTlSvlq+nge3wsOvFhtj1734/o0rzAjdEvLokS8uiyEvLokS8uiwl5dFhLy6JLZ7EH+4xi9Lam+akfSdPC6M8l6Sr/0rfkyzJunmQgBAPLmqb2GvX2qbR80MrL2WZaHpbF+a+p8xJOGz6eOWUZUckoyBySjKjVlGQOWUZUckoyDa5HlNuLuFNI6F3PqVp7R/wBOcyUY8rpbYmplZVeNXvn/AEvEt/JMoqwlIppHm7n17G5sT9J6aiiFMdsTxGXl2ZNm+fw8DYTMawQAgELaldSjgMrAhlI1BB5SGk1oy0ZOLUo8mVZtjsw2EY3UgthWPA+JpJ/C3l0M87m4Lqe6Hs/Q9hwziSyVsn7f1OUeaCOwJaXRIl5dFkJaXRIlpdFhLy6LCXl0SW52I1/2XFv1vRfkmv8AVOnheyzyHpI//WC8vuWTN082EAIBgjXgfCAfMOYYbucRdR/hW2V/ysR9Jw5rRtH1CmztK4z8Un8SCzEyw5JRkDllGVGrKMgcplGVNtkOUW4y4UUjoXc+pUntH6DnMlGPK6W1Grl5deNXvn/S72XJkeT1YOkU0jzdz69j82J+nKejpojTHbE8Nl5dmTZvn8PA2MzGsEAg9qqVDEAsd1QSAWbTXQdTwkNpdSyi3q0uhOSVCAQuqV1atwGRgVZWGoIPIyGk1oy0ZOLUovRoqbbPZZsGxupBbCseB8TST+FvLoZ5/MwnU90fZPZcM4kslbJ8pr5+a/BybmaSOwJYy6JEsZdFhTGXRIlpdFhLS6JLu7IMLuZUH00Nt1rnz0IUH5LOtiLSs8Px+zdl6eCS+5282TiBACAEAoLtOwHcZvfpwW4JeOnpDQ/mDOTlR0sZ77gt3aYkfLkcypmqzqjVMoyo5TKMgcplGVGqZVkF07BPhDgl+xcND98H/wD277Tjv/Tlp4T0OH2fZrYeG4ushZD7b+tOmnl9+86SbRywgHizfNKsLS19x0UcABxZ25Ko5mYrro1R3SNjGxrMixQgipc7z27FX985KhT90inQVDlp5+c8zkZU7p7tfce1xMKvHr2RWuvV+P68judjdrBiAMLiSBiQPRY8BeB/V5fGdnBzlatk/a+p53inC3Q3bUvU+n6OunSOIEA8ma30ph7HxRUUBT3m/wAVKnlpz90pY4qLc+hmx4WTsSq9ru0KGzB6zbYaAy0lya1c6uqcgTPM2bXJ7eh9DqU1BKx6y79PE8bGQjKJYy6JFMZdFhLGXRIl5dFj6S2Wy/7NgMLhzwZKU3v85GrfmTO3XHbBI+a5t3bZE5+LZtZc1QgBACAVr205Rv0UY9R6VLGqz/tvxU/Bv/aaWZDVKR6X0cydtkqX38171+voVIpnNZ64aplGQOUyjIGqZVlRqmUZBtMizi7CXrfQdCNA6H1LU5qw+vKZKbpVS3RNXKxa8mtwmv78H4l07P53TjaBfSePhZW3r1v7JH15z0NN0bY7onhszDsxbNk/6fcxuc5tVhKWvvOijgqj13bkqjmYuujVHdIpi41mRYoQX695T+fZ5bjLjbadFHCusH0a16eZ6mebyciV0tX0Pb4eHXi17Ide9+Jrd6a2htmVsIIZSQwIIIOhBHgQZK1T1RDimtGWfsVtcMSFwuJIGJA9FjoBeBzH8XUfGegws1WrbP2vqeR4pwt0N21L1Pp+jqMfja6KmvuYJWg1Zj+g6nym/OahHdLociqqds1CC1bKb2t2nsx1vNMOh+6q/rbq36Tz+VlSuei6Ht+H8PhiQ8ZPq/svI51jNZHSFMZZEimMuiwpjLokSxl0WN3sLlP2vM6KSNa1bvrOndpx0+eg+M2MeG6aRocUyf4+LKS69F72fRE7B87CAEAIAQDx5vl6YnDW4W31LUZD1BI4MPMHQ/CVnFSTTM2PdKmyNkeqep82Zhgnw99mGtGllTlGHLUcx5c5xZxcXoz6TTbG6tWR6PmQUzEzINUyrKjVMoyBimVaIGK0q0QbTIs5twd630HTk6H1LU5qw+vKZKbpUy3I1crFrya3Ca9z8GOz/PbcbebrToo4V1g+hUvQefUxkXyulqymHh14teyH9vvZrg01tDaM70aAN6NAC2lSGUlWUgqynRlI8CDLR1T1QcU1ozYZ3tFicWtaYh9VqUAKo0DOP3jDm02Lsmy1JSNXFwKcZyda5v8A2i8jTs0w6G4LZpZIkWxlkSKYy6LCmMsiRTGXRJcfY/kPc4V8fYPvMTwr18VoU/U8fgJ1MSvbHc+88b6QZnaWqmPSP1/RYU2zzwQAgBACAEArDtf2Z3lGaUD0kATEgDxT8Nnw8D5adJo5dWvro9P6P5+1/wAeff0/BVCmc5nrBqmUZA1WlWiBitK6EDA0roQTDSNCCQaV0IJBpGgM78aEBvRoSRLydARLSdAQLSdCSDNLJEi2aWSJFMZZIsLYy6JNzsZs+2YY1MPxFS/eXsNfRrB8Nep8B/tNiirfLQ0eI5qxKHPv6L3/AKPoeilURa6wFRFCqqjRVUDQAfCddLTkj55KTk3KXNsnJKhACAEAIAQCFtaurI4DIwKsrDVWUjQgjmIa1JjJxaa6lCbfbJtl+JLVgnCWkmluJ3DzqY9Ry6j4zk5FOx8uh77hXEVl16S9tdfycwpms0dQYGldCCQeV0KkhZI2lSYtkbQSFsjaRqZ72NoDvZG0B3sbQYNsnaCJtk7QRNknaTqRNknQkiWk6FkQZpZIkng8JZfalFCl7bDuqq+JMvGLk9EVtthVBzm9Ej6B2M2bTL8ItI0Nz6NfYPx2aeAPsjwH+87FNSrjofPuI50su5zfTuXl+fE38ymgEAIAQAgBACAEA8ebZbViqHw2IUPXYNCD4g8mB5EcjKyipLRmai+dFisrejRQu2Gyd+XXaNq+HcnurgOBHst0acq6l1vyPe8P4jXmQ5cpLqvx5HPhpr6G+wLRoUZjfk6FGY7yNpGod7G0jUz3sbRqHextGod7G0ah3sbRqY7yNo1DfjQnUyGjQsjO9I0MiG4TDWXWLTSrWWOd1UUakmWjFt6IiyyNcXOb0SLy2B2LTL6+9t3Xxli6O44rUv8Ahof1POdWihVrV9Tw3FeKSy5bY8oL5+bOvmwcgIAQAgBACAEAIAQAgHmzDA1YipqL0WytxoysNR7/ACPnIlFSWjMlV06pqcHo0U3tl2c3YUtfgw1+F4sVHG+kdCPxL5jj5czzbsVx5x5o9lw/jdd6ULvVl8n+Dg9ZqHcaAyTG0RIklGiOkkjQxBGgQQEAzpBOhkCQSkSAkF0jMF0jb7O7OYnH2d3hk1UHR7W1FVfvb6DjMldUpvka2Xm04sd1j/rvZd2yGx+Hy5NUHeYhl0svYDePVVH4V8p06qY1rzPFZ/E7cuXPlHuX58WdJMxzQgBACAEAIAQAgBACAEAIAQDkdqOz/CY0tao+z4g/vagN1m6ungfyM17MeM+fRnWwuMX42kX60fB/Z9xVufbA4/CEnu+/qHHvMPq/DzXxE0Z404+Z6jF4vi5HLXa/B/nocsRodDwI4EHxEwHT0MaQV2hpBG0NII2hpBO0NIJ2hBO02eUZDisW27habLOW8BpWPex4S8K5T6IwX5VGOtbJJfX4Fj7N9lKrpbmLhzwPcUkhAf4n8T7hp7zN2vES5zPO5npC36uOtPN9f6RZODwldNa1UotdajRUQBVA903EklojzdlkrJOU3q34j5JQIAQAgBACAEAIAQAgBACAEAIAQAgGpzXZvBYo72Iw9TsRpv7oFn8w4zHKqEuqNqjOyKOVc2l4d3wOVzDsnwTkmmy+nyBWxPk3H85glhwfQ6tXpDkR5TSl8jRYjsgtB+6xVbD/AKlTIfyJmJ4T7mb0fSSH/Vb/AKev2R5W7JMZrwvwpHXW0f0yP4c/FGVekeP3xl8vyNr7IcT+LE4cf5Vsb6CT/Cl4lH6SU90H8ja4PsgpGnf4q1/Kqtax7tSWl1hrvZq2eklj9itL3vX8HS5bsDltGhFC2MOO9eTZx9x4TPHHrXcc27jGXZ/3p7uR0tdaqoVQFUDQKoAUDyAmY5rbb1ZOCAgBACAEAIAQAgBACAEAxrADegES8AwbYBE3iAQOKEAgcaIBA5gIBA5ksAj+01gB+1FgB+1FgGRmawCYzEQCYxwgExixAJjECASFogEg8AyGgGdYBmAEAIAQDGkANIBErAIFIAtqzAFtSYAl8MYAh8I0AS+BaAJbL2gEDlzwCP7NeAAy14AxcuaANXANAHJg2gDkwxgDloMActRgDFQwCYWASAgGdIACAZgBACAEAIAQAgGNIAaQA3RAMbggBuCAG4IAbggBuCAG4IAbggGd0QA3YAaQA0gGYAQAgBACA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QDQ8MDRIPEA4PDw4ODw8NEA8PDQ4OFBEWFhURFRQYHCggGhsxGxUVITEhJSkrMDAuFx8zOzMsNyguMCsBCgoKDg0OGhAQGywkICYwLCw3MSwsLCwsNy8sLCwsLy0tLywsLCwsLSwsLCwsLC0sLCwsLC4sLCwsLCwsLCwsLP/AABEIAMwAzAMBEQACEQEDEQH/xAAcAAACAgMBAQAAAAAAAAAAAAAAAwIHAQUGBAj/xABBEAACAgADBQQHBQUHBQEAAAABAgADBAURBhIhQVEHEzFhIjJScYGRwRQjQqGxFUNiksIkNFNy0eHwY3OCstIz/8QAGwEBAAIDAQEAAAAAAAAAAAAAAAECAwQFBgf/xAAxEQACAgECAwQKAwEBAQAAAAAAAQIDBBESBSExE0FRYQYiMnGRobHB0eEUgfBCI/H/2gAMAwEAAhEDEQA/ALxgBACAEAIAQAgBACAEAIAQAgBACAEAIAQAgBACAEAIAQAgBACAEAIAQAgBACAEA1ub59hcINcVdXWdNQpP3jDyUcTKTsjHqzZx8S69/wDnFv6HD5p2roCUwWHa3pZc3dr7woBJHymrLMX/ACjuUejsmtbp6eS5/P8A+nPYnbnNrydxkpB8BVWOHxbWYXkWvodCHCcGvqm/e/weOy/NLTvPisVr/DY9Y+S6SrlY+9mZQwq1oq4/DX6ijleNbi1uIJ6m2wn9ZG2fiX7fHXJRXwQwYfMU9XE4sacdBfbp8tZP/ou9ld+JLrCPwR66tpM4p/fu4A00tRHH6ayyttXeYZYOBZ/zp7mbfA9qOJr0GLwyWDm1LGt/funUH3cJkjlyXtI1LeAUy51Ta9/M7DJdu8BitFFopsP7vEaVtr0BPA/AzZhkQl3nHyeEZVHNx1XiuZ0wmY5gQAgBACAEAIAQAgBACAEAIAQAgHizbNaMJUb8TYtaDmx4sfZUeJPkJWU1FaszUY9l89la1ZVm0PaTicQxpy9e4p4jvWGt7+Y5L+ZmhZlSlyjyPVYnA6aluve5+Hd+zncFkNt7my0s7sdWdyWZj1JMwqDlzZ0bMuFS2x5LyOpy/ZetQC+kzRqRy7c+T6G4qweGrHHd/KZEoo05WXTG/b8Mvs/lJ3xRTsbpGP21h/4ZHaxJ/i2mP2xhz7MdpEfxbUBvwz+z+UndFk7LonjxOUYewcNPylXCLMsMm2HU53M9lRxK8ZhlUdGniD7xGVZ9mGWkLW5soH7i7VqwOinxX4RC2dfQvfh4uZzktJeK+/iWZsttthccBXr3OJ040WEak89xvxD8/KbtV8Z+88zncKuxefWPivv4HTzOcwIAQAgBACAEAIAQAgBACAc1tltjRl1eh0sxTLrXQDx48A79F/XSYbrlWvM6XDuGWZcvCPe/svMprH47E5hf3+Kcs3gqjhXWvsqvITmynKx6s9nVTViV7K1p9X7zd5bgq6wC2kvFJGldbOfJHutz5Kxomkl2pGCOHKfU1WK2mc+BmGV7NyvAiuprLc4sbmZidrNqOLBHnbGueZld7MipiiH2l+pkb2W7OIDFP1Mb2OyiMTMHHMyysZV0RZ66M8sXmZdXMwSxIM2mF2mPg0yxvNWeAu49j46q4cdNZk3qRgVM63yNDmWXAHvKyQQQylToQR4EEeBmOUe9G/Tdqtsjs9iu0QhlweZsOS14o8PcLf8A6+fWbVOT/wAz+JxOJcFWjtxl74/j8Fng8xN48wZgBACAEAIAQAgBACAcvt1tamXUejutirAe5rPHTl3jD2R+emkwX3KteZ0+GcOll2c+UV1f2XmURisXZfa197F7HO8zN4kzlSk5PVnvK6oVQUILRI92FxW4OEKWhinXuYXZgzc5RzYjQkeYsT4zG2ZkkgCyuoJBZGoM7sjUGd2NSA3Y1BgrJ1JIlZOoIkSdSSSXMvgZdSKuCZ6kzA6aGZFMwOhdx48YwbjDZmrTR3fZptwaWXLsa33B0Wi1zxqblWx9np093huY2Rp6sjg8Z4SrE76V63evHz9/1LgnRPHhACAEAIAQAgBANdtBnFeCwtmLu9VBwUes7n1UHmTKTmoR1ZsYuNPJtVcO/wD2p87ZzmluMxNmKvOr2HwHqovJV8gJx7Jub1Z9FxseGPUq4dEeVRMTZmGqJVsgYFldSCYWV1IJhZXUgmFkakGd2RqDO7GoDdjUESsnUESsnUkiVk6gWyyyZJAiWTJFsJZMkUwlkyS5Oyva77RV+z8Qf7RSn3TE8baRy19ofp8Z1MW7ctr6njeOcN7GXb1r1X18n+GWFNs88EAIAQAgBACAUf2q7RnFYz7JWf7PhSV4eD3+DN8PAfHrOZlW7pbV0R7jgeD2FPay9qX07vycUommztjVEoyBqiVZAxRKNlRirI1IJhZXUEwsrqQSCyNSDO7Go1MbsagwVk6kkSsnUECstqSLYSyZIthLJkimEsiRTCWRYbl+Osw99eJpO7ZUwdTy4cj5cplhJxeqMd1MLq3XPoz6OyDNkxmEqxdfhYoJXXUo/gyH3HUTswmpxUkfOMrHlj2yql3f7U2Eua4QAgBACAaLbbOvsWX3YhSBZu93Tr/itwB08vH4TFdPZBs3uG4v8nIjB9Or9yPnYak6niTxJPiTOMz6L0GKJRkDVEoyBqiVZA1RKNlRqrKtkG72Y2etx1wrr1WpSDbaR6KDoOreU2MfHldLyNHOzq8WvdLr3L/dxttsdjmwZ7+jefCnQEtxelv4j7OvOZczDdXrR6Gpw3iqyfUs5T+T93mcuFnN1OuZ3Y1BjdjUHtyfKLcXeuHoGpPFmPqVpzZj/wA1meimV0tsTXycqvHrdk3+X5I7jO+zusYRPsZJxNSksXP955nXoeny851ruHx7P1Oq+Z5/F47J3PtvZfy/3eVpbUVJVgVZSQysNGUjxBHWcdpp6M9TGSa1XQSwkplhbCXRIphLIkUwl0WEsJZElk9jOdlbbctc+jYDdTryccHUe8aH/wAT1nQw7Oe0816RYicI3rquT+xbk6B5EIAQAgBAKh7as0LX4fAqfRrQ3uOrvwX5AH+ac/MnzUT13o5j6Vzuffy+H++RXCiaDPSjlEoyBqiUZUcolGQNUSrIN5sxs9bjru7TValI723T0UHQdW8pnx8aV0vI0M7OhiQ3S5t9F/u4ufKstqwtK4ehd1F/mY82Y8zPQV1xrjtieGyMiy+x2WPVs9VtaspRwGVgQykagg+IMs0mtGYoycXqupVW2OyZwrG+gFsKx4jxNBPI/wAPQzgZ2E6nvh0PY8M4mshdnZ7f1/ZzG7OZqdc9uT5RbirlopGpPFmPqVr7TH/msz49ErpbYmvk5VePW5zf5fuLeyDJasHSKahqTxssPr2P1P0HKemoojTHbE8RmZlmVZvn/S8DZzMapxu3Gx4xSnFYYAYpR6S+AvUcj/F0M0MvEVi3R6nb4VxR0Ps7PY+n6KltrKkqwKspIZWGjKR4gjrOG009Gexi01qhLCWRYUwl0WEsJZEimEuiT0ZLmLYXF04tPGqxWIH4l/Evy1EzVz2yTMWTQr6ZVvvR9MVuGUOp1VgGBHMEagztnzNpp6MlBAQAgBAPnXbnHd/muLs5La1S+Qr9H9QZx75bptn0XhlPZYkI+Wvx5mmUTXZvDlEoyo1RKMgcolGVHKJRkFndm+0VPdLl1ipVaNe7ZRurfzOv8f6zs4GTFrs3yZ5XjWBZveRFtrv8v19Dvp0zzgQCFtaspRwGVgQykagg8jIaTWjJjJxeq6ldZzsNYMSowg1otbxY/wB35ne6jp8pwsjhku0XZ9H8j1OLxqDpbu9pfP8AfidvkeT1YOkU1Dj4u59exup/0nXoojTDbE8/l5dmTZvn/S8DYzOaoQDx5tmdWFpbEXtuovh7TNyVRzMx2WRrjukZ8fHsyLFXWtWUltDmhxeKsxJRa9/QBVAHojw3jzbqZ52+7tZuWh7zDxlj0qtPXT/cvBGpYTGjbEsJdEiWEsiwphLokS0uix9Cdn2O7/KcI5OpWvuifOs7v0E7NEt1aPnnFauyy5rz1+PM6KZjnBACAQusCIznwVWY+4DWQ3oWjHc0j5dewu7WNxZ2LMepJ1M4cnqfUIxUUku4msxsDklGQOSUZUcsoyByiUZUdWSCCNQQQQRwII8CDK6tc0VfPky0tidre/C4TFMBiBwRzwF4HL/N+s7uFmqz1J9fqeS4rwvsW7al6vevD9fQ7KdI4QQAgBACAePNcyqw1LX3tuovh7TNyVRzMx22xqjukZ8fHsvmoVrmU9tJnluNu7yz0a1J7qoerWv1bqZ5vJypXy1fQ9vhYVeLDbHr3vx/RpGEwo3hLS6JFMJdFhLS6JEtLosJaXRJc3Yxid7LbKz+6xDge5lVv1JnUw3rA8X6RQ25Kl4r9HfzbOAEAIB4s6bTCYlumHuPyrMrP2WZsZa3QXmvqfMqThs+nDllGVHLKMgckoyrHLKMgcsoyo1JRlR9ZIIIJBBBBHAgjwIMpq09UVa15MtLYjaRsSpw94JurXXvADu2J4asfAN+s9DgZjuW2XVHkOLcPjjvtK/Zfd4P8fQ6udI4wQAgHlzPH14el8RaSEQcdASSSdAAPfMdtsaoOcuhmx6J32KuHVlRbRZ3bjLTZZwQaiqoerWv1PUzzGTlSvlq+nge3wsOvFhtj1734/o0rzAjdEvLokS8uiyEvLokS8uiwl5dFhLy6JLZ7EH+4xi9Lam+akfSdPC6M8l6Sr/0rfkyzJunmQgBAPLmqb2GvX2qbR80MrL2WZaHpbF+a+p8xJOGz6eOWUZUckoyBySjKjVlGQOWUZUckoyDa5HlNuLuFNI6F3PqVp7R/wBOcyUY8rpbYmplZVeNXvn/AEvEt/JMoqwlIppHm7n17G5sT9J6aiiFMdsTxGXl2ZNm+fw8DYTMawQAgELaldSjgMrAhlI1BB5SGk1oy0ZOLUo8mVZtjsw2EY3UgthWPA+JpJ/C3l0M87m4Lqe6Hs/Q9hwziSyVsn7f1OUeaCOwJaXRIl5dFkJaXRIlpdFhLy6LCXl0SW52I1/2XFv1vRfkmv8AVOnheyzyHpI//WC8vuWTN082EAIBgjXgfCAfMOYYbucRdR/hW2V/ysR9Jw5rRtH1CmztK4z8Un8SCzEyw5JRkDllGVGrKMgcplGVNtkOUW4y4UUjoXc+pUntH6DnMlGPK6W1Grl5deNXvn/S72XJkeT1YOkU0jzdz69j82J+nKejpojTHbE8Nl5dmTZvn8PA2MzGsEAg9qqVDEAsd1QSAWbTXQdTwkNpdSyi3q0uhOSVCAQuqV1atwGRgVZWGoIPIyGk1oy0ZOLUovRoqbbPZZsGxupBbCseB8TST+FvLoZ5/MwnU90fZPZcM4kslbJ8pr5+a/BybmaSOwJYy6JEsZdFhTGXRIlpdFhLS6JLu7IMLuZUH00Nt1rnz0IUH5LOtiLSs8Px+zdl6eCS+5282TiBACAEAoLtOwHcZvfpwW4JeOnpDQ/mDOTlR0sZ77gt3aYkfLkcypmqzqjVMoyo5TKMgcplGVGqZVkF07BPhDgl+xcND98H/wD277Tjv/Tlp4T0OH2fZrYeG4ushZD7b+tOmnl9+86SbRywgHizfNKsLS19x0UcABxZ25Ko5mYrro1R3SNjGxrMixQgipc7z27FX985KhT90inQVDlp5+c8zkZU7p7tfce1xMKvHr2RWuvV+P68judjdrBiAMLiSBiQPRY8BeB/V5fGdnBzlatk/a+p53inC3Q3bUvU+n6OunSOIEA8ma30ph7HxRUUBT3m/wAVKnlpz90pY4qLc+hmx4WTsSq9ru0KGzB6zbYaAy0lya1c6uqcgTPM2bXJ7eh9DqU1BKx6y79PE8bGQjKJYy6JFMZdFhLGXRIl5dFj6S2Wy/7NgMLhzwZKU3v85GrfmTO3XHbBI+a5t3bZE5+LZtZc1QgBACAVr205Rv0UY9R6VLGqz/tvxU/Bv/aaWZDVKR6X0cydtkqX38171+voVIpnNZ64aplGQOUyjIGqZVlRqmUZBtMizi7CXrfQdCNA6H1LU5qw+vKZKbpVS3RNXKxa8mtwmv78H4l07P53TjaBfSePhZW3r1v7JH15z0NN0bY7onhszDsxbNk/6fcxuc5tVhKWvvOijgqj13bkqjmYuujVHdIpi41mRYoQX695T+fZ5bjLjbadFHCusH0a16eZ6mebyciV0tX0Pb4eHXi17Ide9+Jrd6a2htmVsIIZSQwIIIOhBHgQZK1T1RDimtGWfsVtcMSFwuJIGJA9FjoBeBzH8XUfGegws1WrbP2vqeR4pwt0N21L1Pp+jqMfja6KmvuYJWg1Zj+g6nym/OahHdLociqqds1CC1bKb2t2nsx1vNMOh+6q/rbq36Tz+VlSuei6Ht+H8PhiQ8ZPq/svI51jNZHSFMZZEimMuiwpjLokSxl0WN3sLlP2vM6KSNa1bvrOndpx0+eg+M2MeG6aRocUyf4+LKS69F72fRE7B87CAEAIAQDx5vl6YnDW4W31LUZD1BI4MPMHQ/CVnFSTTM2PdKmyNkeqep82Zhgnw99mGtGllTlGHLUcx5c5xZxcXoz6TTbG6tWR6PmQUzEzINUyrKjVMoyBimVaIGK0q0QbTIs5twd630HTk6H1LU5qw+vKZKbpUy3I1crFrya3Ca9z8GOz/PbcbebrToo4V1g+hUvQefUxkXyulqymHh14teyH9vvZrg01tDaM70aAN6NAC2lSGUlWUgqynRlI8CDLR1T1QcU1ozYZ3tFicWtaYh9VqUAKo0DOP3jDm02Lsmy1JSNXFwKcZyda5v8A2i8jTs0w6G4LZpZIkWxlkSKYy6LCmMsiRTGXRJcfY/kPc4V8fYPvMTwr18VoU/U8fgJ1MSvbHc+88b6QZnaWqmPSP1/RYU2zzwQAgBACAEArDtf2Z3lGaUD0kATEgDxT8Nnw8D5adJo5dWvro9P6P5+1/wAeff0/BVCmc5nrBqmUZA1WlWiBitK6EDA0roQTDSNCCQaV0IJBpGgM78aEBvRoSRLydARLSdAQLSdCSDNLJEi2aWSJFMZZIsLYy6JNzsZs+2YY1MPxFS/eXsNfRrB8Nep8B/tNiirfLQ0eI5qxKHPv6L3/AKPoeilURa6wFRFCqqjRVUDQAfCddLTkj55KTk3KXNsnJKhACAEAIAQCFtaurI4DIwKsrDVWUjQgjmIa1JjJxaa6lCbfbJtl+JLVgnCWkmluJ3DzqY9Ry6j4zk5FOx8uh77hXEVl16S9tdfycwpms0dQYGldCCQeV0KkhZI2lSYtkbQSFsjaRqZ72NoDvZG0B3sbQYNsnaCJtk7QRNknaTqRNknQkiWk6FkQZpZIkng8JZfalFCl7bDuqq+JMvGLk9EVtthVBzm9Ej6B2M2bTL8ItI0Nz6NfYPx2aeAPsjwH+87FNSrjofPuI50su5zfTuXl+fE38ymgEAIAQAgBACAEA8ebZbViqHw2IUPXYNCD4g8mB5EcjKyipLRmai+dFisrejRQu2Gyd+XXaNq+HcnurgOBHst0acq6l1vyPe8P4jXmQ5cpLqvx5HPhpr6G+wLRoUZjfk6FGY7yNpGod7G0jUz3sbRqHextGod7G0ah3sbRqY7yNo1DfjQnUyGjQsjO9I0MiG4TDWXWLTSrWWOd1UUakmWjFt6IiyyNcXOb0SLy2B2LTL6+9t3Xxli6O44rUv8Ahof1POdWihVrV9Tw3FeKSy5bY8oL5+bOvmwcgIAQAgBACAEAIAQAgHmzDA1YipqL0WytxoysNR7/ACPnIlFSWjMlV06pqcHo0U3tl2c3YUtfgw1+F4sVHG+kdCPxL5jj5czzbsVx5x5o9lw/jdd6ULvVl8n+Dg9ZqHcaAyTG0RIklGiOkkjQxBGgQQEAzpBOhkCQSkSAkF0jMF0jb7O7OYnH2d3hk1UHR7W1FVfvb6DjMldUpvka2Xm04sd1j/rvZd2yGx+Hy5NUHeYhl0svYDePVVH4V8p06qY1rzPFZ/E7cuXPlHuX58WdJMxzQgBACAEAIAQAgBACAEAIAQDkdqOz/CY0tao+z4g/vagN1m6ungfyM17MeM+fRnWwuMX42kX60fB/Z9xVufbA4/CEnu+/qHHvMPq/DzXxE0Z404+Z6jF4vi5HLXa/B/nocsRodDwI4EHxEwHT0MaQV2hpBG0NII2hpBO0NIJ2hBO02eUZDisW27habLOW8BpWPex4S8K5T6IwX5VGOtbJJfX4Fj7N9lKrpbmLhzwPcUkhAf4n8T7hp7zN2vES5zPO5npC36uOtPN9f6RZODwldNa1UotdajRUQBVA903EklojzdlkrJOU3q34j5JQIAQAgBACAEAIAQAgBACAEAIAQAgGpzXZvBYo72Iw9TsRpv7oFn8w4zHKqEuqNqjOyKOVc2l4d3wOVzDsnwTkmmy+nyBWxPk3H85glhwfQ6tXpDkR5TSl8jRYjsgtB+6xVbD/AKlTIfyJmJ4T7mb0fSSH/Vb/AKev2R5W7JMZrwvwpHXW0f0yP4c/FGVekeP3xl8vyNr7IcT+LE4cf5Vsb6CT/Cl4lH6SU90H8ja4PsgpGnf4q1/Kqtax7tSWl1hrvZq2eklj9itL3vX8HS5bsDltGhFC2MOO9eTZx9x4TPHHrXcc27jGXZ/3p7uR0tdaqoVQFUDQKoAUDyAmY5rbb1ZOCAgBACAEAIAQAgBACAEAxrADegES8AwbYBE3iAQOKEAgcaIBA5gIBA5ksAj+01gB+1FgB+1FgGRmawCYzEQCYxwgExixAJjECASFogEg8AyGgGdYBmAEAIAQDGkANIBErAIFIAtqzAFtSYAl8MYAh8I0AS+BaAJbL2gEDlzwCP7NeAAy14AxcuaANXANAHJg2gDkwxgDloMActRgDFQwCYWASAgGdIACAZgBACAEAIAQAgGNIAaQA3RAMbggBuCAG4IAbggBuCAG4IAbggGd0QA3YAaQA0gGYAQAgBACA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ico.ooopic.com/iconset02/5/gif/657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524000"/>
            <a:ext cx="533400" cy="533400"/>
          </a:xfrm>
          <a:prstGeom prst="rect">
            <a:avLst/>
          </a:prstGeom>
          <a:noFill/>
        </p:spPr>
      </p:pic>
      <p:pic>
        <p:nvPicPr>
          <p:cNvPr id="26" name="Picture 10" descr="http://ico.ooopic.com/iconset02/5/gif/657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4648200"/>
            <a:ext cx="533400" cy="533400"/>
          </a:xfrm>
          <a:prstGeom prst="rect">
            <a:avLst/>
          </a:prstGeom>
          <a:noFill/>
        </p:spPr>
      </p:pic>
      <p:pic>
        <p:nvPicPr>
          <p:cNvPr id="27" name="Picture 10" descr="http://ico.ooopic.com/iconset02/5/gif/6577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0600" y="4572000"/>
            <a:ext cx="533400" cy="5334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0292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Sounds like “separate”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05000" y="6019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Sounds like “separate”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8" descr="ind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914400"/>
            <a:ext cx="1371600" cy="124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 rot="286833">
            <a:off x="278569" y="877314"/>
            <a:ext cx="1751160" cy="12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657600" y="2971800"/>
            <a:ext cx="1524000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000">
            <a:off x="3775440" y="886630"/>
            <a:ext cx="1431977" cy="124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0000">
            <a:off x="6911890" y="3011398"/>
            <a:ext cx="1190703" cy="15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57200" y="3048000"/>
            <a:ext cx="1447800" cy="144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 rot="20477228">
            <a:off x="7788236" y="104918"/>
            <a:ext cx="1371600" cy="762000"/>
          </a:xfrm>
          <a:prstGeom prst="ellipse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477713">
            <a:off x="8013809" y="5613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</a:rPr>
              <a:t>wén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huà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文 化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在 中 国，  能不能送</a:t>
            </a:r>
            <a:r>
              <a:rPr lang="en-US" altLang="zh-CN" b="1" dirty="0" smtClean="0"/>
              <a:t>____?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73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err="1" smtClean="0"/>
              <a:t>zài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zhōng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guó</a:t>
            </a:r>
            <a:r>
              <a:rPr lang="en-US" altLang="zh-CN" sz="1400" b="1" dirty="0" smtClean="0"/>
              <a:t> ,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bù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néng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sòng</a:t>
            </a:r>
            <a:r>
              <a:rPr lang="en-US" altLang="zh-CN" sz="1400" b="1" dirty="0" smtClean="0"/>
              <a:t> 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240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Can you </a:t>
            </a:r>
            <a:r>
              <a:rPr lang="en-US" b="1" dirty="0" err="1" smtClean="0"/>
              <a:t>send____as</a:t>
            </a:r>
            <a:r>
              <a:rPr lang="en-US" b="1" dirty="0" smtClean="0"/>
              <a:t> a gift in China?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2286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qiǎo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kè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lì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巧 克 力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2362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</a:t>
            </a:r>
            <a:r>
              <a:rPr lang="en-US" altLang="zh-CN" b="1" dirty="0" err="1" smtClean="0"/>
              <a:t>lí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梨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bǐng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gān</a:t>
            </a:r>
            <a:endParaRPr lang="en-US" altLang="zh-CN" b="1" dirty="0" smtClean="0"/>
          </a:p>
          <a:p>
            <a:r>
              <a:rPr lang="zh-CN" altLang="en-US" b="1" dirty="0" smtClean="0"/>
              <a:t>饼 干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4648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sǎn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伞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14800" y="4572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huā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花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86600" y="4572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nào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zhōng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闹 钟</a:t>
            </a:r>
            <a:endParaRPr lang="en-US" b="1" dirty="0"/>
          </a:p>
        </p:txBody>
      </p:sp>
      <p:graphicFrame>
        <p:nvGraphicFramePr>
          <p:cNvPr id="20" name="Table 3"/>
          <p:cNvGraphicFramePr>
            <a:graphicFrameLocks noGrp="1"/>
          </p:cNvGraphicFramePr>
          <p:nvPr/>
        </p:nvGraphicFramePr>
        <p:xfrm>
          <a:off x="609600" y="5334000"/>
          <a:ext cx="7772400" cy="1371600"/>
        </p:xfrm>
        <a:graphic>
          <a:graphicData uri="http://schemas.openxmlformats.org/drawingml/2006/table">
            <a:tbl>
              <a:tblPr/>
              <a:tblGrid>
                <a:gridCol w="1426128"/>
                <a:gridCol w="2351627"/>
                <a:gridCol w="2051545"/>
                <a:gridCol w="19431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梨lí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	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Pear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离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lí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	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separate; split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伞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sǎn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72"/>
                        </a:solidFill>
                        <a:effectLst/>
                        <a:latin typeface="Arial" pitchFamily="34" charset="0"/>
                        <a:ea typeface="Microsoft YaHei" pitchFamily="34" charset="-122"/>
                        <a:sym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umbrella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散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sàn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	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separate; split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终 zhōng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End，death，finish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闹钟 nào</a:t>
                      </a:r>
                      <a:r>
                        <a:rPr kumimoji="0" lang="zh-CN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zhōng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72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  <a:sym typeface="Arial" pitchFamily="34" charset="0"/>
                        </a:rPr>
                        <a:t>alarm clock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268413"/>
            <a:ext cx="8534400" cy="528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AutoShape 6" descr="data:image/jpeg;base64,/9j/4AAQSkZJRgABAQAAAQABAAD/2wCEAAkGBhQSERUUEhAVFBUUFBUUFhQVFRAUFRQUFRQXFBUQFBUYHCYeFxkjGhQVHy8hIycpLCwsFh8xNTAqNSYrLCkBCQoKDgwNGQ0PGjUkHCQ1MS82LCkqNTUtLjYpNSsxMykpNjUpMjY1KiksNTAtMzU1KzUpLCs1MCk1KSk1KTU2Nv/AABEIAJgBSgMBIgACEQEDEQH/xAAcAAAABwEBAAAAAAAAAAAAAAAAAQIDBAUHBgj/xABKEAACAQIEAwUEBQgGCQUBAAABAgMAEQQSITEFBkEHEyJRYTJxgZFCobHB0RQjRFJUcpPwCBgkQ2KSFRYlM2OCsuHxU3N0osI0/8QAFwEBAQEBAAAAAAAAAAAAAAAAAAIFAf/EAB4RAQACAgEFAAAAAAAAAAAAAAABEQIhAxIiQdHw/9oADAMBAAIRAxEAPwC+w+GNXGFhoLg6lQLQCGGxq1hjsKiolS4moFrHSmSnVFKyUDOSwpIWnmolSgIR0tFpYWjy0BAUpTRUAKBy9HRAUpRQGopdJpQNAKbcU5SWoEqKUBRLS6DGuf8AC241hQdpWiX3Ayga/OswxUOXOBrlcr7wCbH5Vq/ait+J4RR9PKm9rBpVBN+hsTWf85QZcXOtgCpUE2C5iEAMlhoCxBY+poOdD2J9H+7amZhZj8x7jrTp3P733UWJGiHzS3yNr0EVtqBGtKFAjegbzfVR02NzR3+2gXRLShtRCgSaNIi7KiqWZiFCjdmY2Cj1ubUHXS+m4Fri+1723tpvXb9mHJ7zSjFuhMUDXQafnJlI1/8AbS+Zj1IA87BJ4h2biLCpmJOIbcqLorAX7tQNwFvdtbke6uAxWCaJyjizLoR949K3viPMmGGIMLygy3CmO2XuxkD5izWDFrgqFuTf4Hm+dOT1xUQmgsXCkqVtZyD7J9dCNdQbDSgyEikEeL4U6R/P402dz7hQCiNKoqBNFSqTQA0mlGitQetTCLUmFKVK9FEaBxhRicKNTRStYXrIO0Dn+aLEGCAhcts7EAsSwuMt9FsCNT5+VBs0fE086fbiKAb1ggw3Fgc64o3vexcMtjsuUIQemuw16a1P5745iYcLCRMUkLgO0ZKgkRsSAPK/T0oNn/0qnmKMcTTzrz1wmTieKTvBi5AhvZu8VS2W4sANRqLXPn1qz4evFEzmWVyghmy+OJm7zIe7OmpNzQbtFxJTsRSpscq7mvNnLPaHiYsSrTzvJGxs4Yk5QfpqOhG+nrXcdoPM8qYdTDN3bM2jDUsApOVfCbk/Dag1T/Sqef10tOLJ5isdhxMs2FgxDYqWMJEXkyW/OaeLNtr4T8657kziWKxE5z46a0YSTLmurgsPCRfQGg9DtxNB1o4+KIeted+O85Y2fFth8NIUAdo1CWVmI0LMzbbE6W0pH+t3EcBIoncyLYFlazArrqJAL5tD199B6Mk4qg60kcZTzHzrA+fuZZ88DQ4p4leLPZWZQ12uGOXS9iN/Koiw8UMHerjXKlBIAJTnIy3PTS2ul6D0hBjFbY08aw/sl56nmkaCd+8IXOjm2YgEBka2/tAg++ttge6igWBShRCjoMk7WsOwxuEkBK2ZRmHQ51I18964XnrBFJ+8LhhIMoIDa92i+K7+Ikh1OoG9dx21KRNAwaxCv1tqLG9Z7zLjA0WHQyPK4Tv3d73PfpEVTUkkhUt5aCg54nU+8fXSpx+bW3RmHzsaE41PvH2ijkP5s/vfdQRBREUdA0DQH20YBJ1uf5t9woRHU++9LFAnLSxHoTe1t/IDqxPToPW9KihZ2CopZmIVVG5J2ArUuRey5FcSYvLKwAZYrHu0YHVmH950sCLaHegpuQuzAYuNJ8S7ojElY1Cq0gGosxN8pA6C/ketbVhMCscIWGMRhUGVFVRkAFwlttNRudbm5OtLEQ0AAuoFjbbbQfgKfkwqsykqCyZsrHUrmGU2PS4091BmHaHyiZUjKKCAwUOTeQDUd2yZBmUC1iGzaaqSb1zvLXGWweKbC4hrQysxztcxlybLOjG5yMAqkXOoFbZjIVYEPax6EXB6gWNU/FOWIcQpSeMSIzlxe4KObeJGGqtpuN+oNzQZF2mco9y5xEa2Um0qgbN/6nxO/rY9TWfHc+6vST8JLRvFKe9t4c7IqGSPoGUeEsBoStgbjQVifMHKDQNiCgJWF0uLaiORM6uPMDUGg5mipbL8r/yKTQJNEaVSSKAqKjoUHqQYvWpiHrVHg3vrVtG9BM3FZb2hco99J30VjIBlZDa0igggBjojDXXyNadlOWs05w4RjjilmiJMaAAIjWPm5dG8L320N9qDjsZzDisJNYBURgpWF1uqiwDZbG4GYHrre9S+dOLLisFBKgIHeMSptplBVr662J6efSmuZcNi8SVXuHKg50AhZG1ORg2Ym1teouCDR8wcpyx4PDxKhd1dy2UE6va+3wHwoI/AMDxGSNWgktGc1gZFVTdiGFhqDe9aBhcDL+RFJtZTHKDds/tZ8oLddCorP+EcX4hh0WGPDHKpIBaGY+0xNyR018qv8Lx3iBxEcU0KhH9pljl8Is1xnJtfT13FByHL/Bziknj/ALxI0eK/mGN19zZvspjF8cZ8KkEmrwy+HMNchUrkPkVOnuI8q6fsx4Y64mTPG6gxEAsjqLiRdLkWvan+0DktxN38EbN3gIdY0LkPb27Dow0J6HXrQTcAb8EP/wAWYfLvB91VHZti8zyKQfCgsxLk5c+iWJy232FWsDvDw2OFoJmeSOSIKE8Ss2e2cX8IOYa1Wcm4WbDSMsmFmuyxxghPCPGWdmfbKM41udqCr4LEx4sLsDbESfSBNrvb39NPdV92iPIrRmM7RyFgUjYBbrma7bbDSx2qt47yrisNiziMPE0i94ZVKqXyk6srqNbXJ+HrSX4Xj+IzKzQtHbwByjRoiG+c2Y5mJ8tb7aUEDmx80GBb6Rw5B9wyAff86KfmbFxYdIcoSNogFbL4mjItcNc+dr1f87cvS58LDDE7BY2UFVJtbKBdvo7dTarPjXJLy8OiUIe9hiUqNySEGePXztYeoFBJ7IOVDETiHdSZUUKF1ypfNq3mdNBtatugWwFYP2T4jEwSGCXDzLGSWVmjcBH+kpJGxtf3++t0w0l1FBJoUV6MUGSds/8Av8P72HzsLVnXGYkOHicaOssuHZRmACx5CoKnZt9vP3Vo/bZH48O1r2J+6s749KQhgCFFQrKc1wzuzHYW0tnPwHuADn5tCeupHpvQmFkPw+okXosUND76VN7J/nregiWoqWtMGWxoFBfF8KM0WcGxrr+QeUvymUSyj8yjddmcbehUfWdPOgv+zjk7K0eImU5mDGNLagWvmPkclzrtmA3NaByjPJIruygAyuFI6hZCLC26jQf8pqq4Rx2P8qlgYxgX7uMxtmDqEzu5bYk2GnmAK6zC4PLM+imIrGuQCOwKg3JsPFe6jXQAHTzCxZPZ+N9+munrf76Xk0+ZqDA7KB3smZvE7E6KCxHgUdFAOUX108zUsWVrknoB5DfYeeup91ADF8DYHXX018zSZFsNfu+FPhRe/wDNqinYBrXJt/4+VBHmjG+nnXET8PVsZjBYmxwj2164Z1II6i3Q6a7V3WIWw9Oo067VwPCuIf7TxqNY3/JlDKRlusLDxep+ogigyvnLlk4Sa6j8058Pkp3MR9PL091c2a9Acy8ESeJkYXB0/wC48jfUe6sO41wl8NKY3HqrbBl2DD7/AFoK+iNGaFAk0VGaKg9IcLa9XUUdc/wcV0+HW9A/h/KnGwStuKEUdqlxrQVknCF8qiYzh4y7V0LJUHHQ+E0GKcx85SYfFtEuHBClbMzMoa4Bvta2tq7zGuscDvb2EZrfuqWt9VZRz4luIzMT7KxSBbnUqsYsRY20vqasG7ThMkkTxd0HjdA4cvlZgVBIy7C99PKgtOUueHxMjq0KoVjMgysTfUALY7b1N4fznI8TyYmJY1RM9l70tobFWzqADqLVx/ZzARiJD07kgGxAPjTa+9M4DjU8+HxazSmQLDmykKDcSLr4QNN6C8wHaaWa8mGyx5spdGLFL7FhbXQHbyqRwrtAMvfWw4HdQvKDnzBilrD2RYG+9VvZvKiwz5nVSWXUlRplOuvS96reT8E3dYo2GV8PKqnS7MoBNutvEPTUUGj8h81HGGTvI0TuygBR84OYMTr8B860fCYaM7Wrzhyfi8X3ckWDSzMyM0rEZUFmGmbTMdPP2T8Or7OedcU2ObDzymQZWAuEBDRnU+EdRe++woNnxHCVJ2oxw5bWtUuB7qDS8tBXRcIUG9qsI1sLUdqFqB0GhekqKM0GVduxtHAw3DH6xWc8yzAzGwI/NpoWvYiw6+lt763rTu22IGGEnYSi/uI1rJeK4tTIkt1zlXDKufwP4lD6j902udxQV2K1BopG/N++1CT2SL3P4Hf6qEAuCPl8QaCMDUcnX5fZUiRNrEG4BNr6a+yfX6taRHCztlALOzBVHmToooLzknk9sa+pyQoLu50v/gX1tr6D4V3HHeZxBBHBhhlYtG4BABSJQWWMKdrp3ZN7nfU0riSrgOGQxRsA5Ks5W470IC0gzDVRmDHNpbTrpXJcFxobE3mFzOdyAAp1IAuPZyhVGo0sKCKnFZEiMSuVRr3UEC4crnudzfKo1uLCu95H5mkgJgEkTxYZWklzOfGTIL9wQoLZdSW1U5ib2ArnGw2HbMBkJu6ouVLsSfAARoWJ20OpHpULH4hsEnhaNZXiWHuEvmQIq555TrlYtey3vfe1rUA492hznOkcgKhnytlWye2FMfqA5sx1G++23cEnYxpdiSFQa/ugE/MfXXmBWIDDzt9V/wAa9N8Jb7B566KdPnQdDm/GuX5u4y+FCuGHdjvZJAQDpDF3mVeozWC76X03pfGOahAciK0kx+gniCg6h5CASo9kWte7jzvVZ2gYu+Bna9v7PKAosQWZQDmYXBsp2BOt9TpQTuE82w4qJ2uoCg5tRbLkzF1NtrNYEgais/4FxgjiWL/KB45I4k0+lLGgKNcDQlVO1rkgHeuE4HxowjLca3U5vZKM1zE/+BtfcTfzq65fjWbGyRnN+cj8JYEMkiq1mYC+xBHlQbHOmZbg3uLjyykXvXCc6cuDERkAWdbshsN/K/kdb12PA4WWERu12UCw/wAPQqTqRa2nQ0jiOHB8rig85zRFGKsLMpsQfOkV3PPnLLZjPGtwF8YG4tpmt1rhqBJoqUaTQei+DPtXW4aPQVznCsFlrqsKNqB1UqRGtMjSpELUC8lRsdH4DUykyxXFqDzJz2rHisqq2UsIRckjTJGbfO2grTeOcNVcJM2UC0UpvlHRGN66PG9neGln758OjSG12YEnwgAabaACrXGcvrJGUZQysCrA6ggixBoPPXZpGO/kIJNoTcWtbxpbrr1pzkPD9485dbxnD5WOWwIzm4062+NbTw3s9ggzdzAkebfKNT6XPT0qw4dyfFDGI40CKL2UXsLkk/WTQYTgMLw7MW79pAjMyxOg8V1vYeHM4AFrHqNfWbwLh+XvDCjmL8jZg0gQXkl8fd3GmwFaziuzbCu12w0RJOYnIouddTbfc7+dWTcqJkyZBlIIygACx3FhQYj2YRELLsb5CLG+gzA/X99ReRFtxo/vYn/9Vrp5TwvD43lWFY1AUNkUZmuwVV1OuredTsLyXAkverDGJLsc4Vc129o5t9etHL3TosCfAKkXqn4txU4ZsMoQMs86wE5iChZSwYCxzeydLirTNQiYmZgZajzVGxWICIztoEUsfcoJP2UjB40SxpIt8rqri+9mAYX9bGhe6Tg1HTCyU+DR1nXbOl8PF6SqT7tqxviOHK+DIQ4JYEkZSl2FzY7jN8a2ftkiJwikdJFPwuKw/GsWlIA2e1teo2Hpc0DEiWHvv5bG5ufXem8I1svqp+YB6/OnmOw30I/7fO9MQ+yv86WI/GgbzbH0B+q9d32d8ukN+UyR/RLRlgbIgIzTn4E28gL7GuDEpVkygEjIQCAylhYgEHQ66WrTOLc2wiJiqoXKqkqNdcoBIaGAm5EhFixF0OQUFNzrzAMTL3kUWSJB3cWfKe8Km7ORsPZWyne3rXM8SxKNIzLGVWyhBdbgKoUZ7bsbXPqTRlri5bxA+ySfpWIIvoQPfe2tRniLXO6DcjzP0L/rHyFBb8AkEJGJniWRFuIlZlUSSXy6WObMntXtYaE9AaDFSs7MxsCbsQNACN1Hy0qdxDiLSkXsqqLJGtwkaAaIgOvTc6moGXT11+sWP1UBINR7x9temMJcW8VvPS+uXr6DQ15w4XgjLKqKQCTe5vbw+L7q9N4SANf+fd9lBynEYMhUxx5VUFnAKuwAPeB2i0UtnAIYtoSh1y2Enn7Ar+QSnfJhsRoAALtEBoBsBb5a1f4rDNZREgsSMzXCgJuzrYG5Pl1vuBe9P2iz5cFOp+nhMTtp7IS3w8RHxoPOZFWfBOPthp45QLmNSp82jvqp89CQOu3lVY1JB1/5T9ooN7wHF+/CSRyAoEYnbU3Wy73DC5+B91SpZCbnUjLt6j089/lasf5M5jbDOVzXR90OxOxZT0YDp1AI3tWrJirrbyOZetx7RufcRvQNYuIMLnW9x13Ow9b1kHM3L5w73W5jbY9VP6h/Gtb4zIRExzFCBmuNNUcEg3GikKT8RtXOc05WXQApdWkO+SLN7RG+ugAPU0GWUmlyWubbdPd5Uig9XQYa1To3tSkhpLR2oHwafhqNHUtFoHc1OCmCadjNA6KKjFA0BURFHR2oE0Go6JxcEeYIoMilwQHD8SH1ljmw0Uytdvzq4o/2gXvpJHKNRvY1M50hAnx1gBaLAMLaWbv8uYeRtp7qvDyDIYZ0fEqZJUwqBxGyrbCkFGdcxLMbAEgjQUrmDkqbEPIy4iNTNFAkgaJjdoHzhks/hBPQ399RUs+eLLpqI+7vaixK58eZWuXXjEUINzpGsDEIBta4v/5pfAIppsQ8xjJQy46Od2ZSrpYCGLIWuQhW3s6X99XeL5OlOJ75J0CHFRYsxlHJ7xIzGwDBtiCTt19KmYLgUsLTCOZO6keWVUKHMJJRqpfNbuw3isAD0v5qXHFle48uA4TCFw7AbScGllcEkhpFmbK5B6gaDytVpxHDi3D83hjbDxxKQSBHOe7kRiB+uFZPiatMDyJIi5XnjK/kMmC8KOGs7FxJqbXBO3pRY3lCV44kbEJZI4o3tG2vcyZ0dLv4WsMtzf2j7qUiOLKMap0sOJuas49qpY4zmvVvA2lW0HG9rK/2I+jL/wBQrDMVEFdiCSb632uDfT03reO1Rb4F/h9orCuIDxt6+7zoIKL18hfbr5X+NRoToPIfjrUxFFj5gML63IFtLfCoUbWUE+/5m/4UDmItuNxb76QG93vsL7/zp6UrMShOls5tprpbQ+mtIRbsBcLcjXWw9bC5oD6gXNra23VRuddLe+pnFcbG+VYYu6ijFlW5LsdmnmbZpGsL2AAGgqKmIKoVB0dhm3BcKSyj90Gxt528hTN6BLC/40HHregaSaC55MUflak/RVj7th99ej8Cuh/nq1ecuS4ycQT+rGW/+6j769G8Jvl11tcfHM1A7IpJsDaxBP7otcLoRfX6+lq5ntIj/seIb9XB4gWsx9sx9dvo/XfpXSRDxk328Xlodif56VzPabN/s+dlPhMMi3HXwkWv5Xt8qDzuVuQPM9TYa+Z6UhB9QH1mlOaCfS/dX/qoE2rveWecM6hJb54yChvq6gjcH2nUA6fSB8xrwVBZCDobdP5+VBpX+ueey5CwVmBuczOpv4Be1zcggaaDU1yvNXMhmPdx+GP2iATdyQLd5+sw1HxttVfh5SUdzfTTrudfhr5VXSyljc/yPKgQaTSqTQeywmlNyR06jUR3oGY0qWi6U0gqQlAh1pSUoigBQLWjohR0AFHRCjoCNFSqTagJqQTSnNNXoFWpBWnloiKBGWm5IakAUZWggiCnF0p/LTTig5DtLm/sjj0NYTxQWuet8vz3rcO0of2ZtfomsQxik/MH6qCC9wGa173b3AiosoOgvp+A1qc63U69LdepsdvdUPEE5r2sLWF7DYe1boOtAhr2AGoJ30F9dAPlenVDRs2jKwNiDocpF7X6X+yoqS+La4sRYi+4sWt0NOyYkXANyARfy8hqaAMPD7jf67UnyNOsbqbgA6j4fZTC7D3UBmialdPfQva/rv663oJnL2MMWIjYGwLBT+6xAt87V6c4Yw11/m5ryrC1nUjcMpHvuK9S8Me2e/Q6eo9KAsRhsx9ordV10sG7xbG3XysdPFXG87n/AGXjFAGWIFUCkEZcyK1/QFnFvNfWuuxz+E7WAuzZgMgDxtfXp7V/jvVB2macPxttu5XQdCZEOp63PytQeeXNC1r/ALq+XnRN1ohufcP+qgApJozRGgUspAIB0O/2/dTdK6X9dvvpNAKTR0VBuA/pCwfsE38WL8KMf0h4P2Cb+LF+FYhQoNvX+kPB+wTfxYvwpY/pFwfsE38SL8Kw2hQbp/WMg/YJv4kX4UX9YuD9gm/iRfhWGUKDdB/SNh/YJv4kX4Uf9Y6H9gm/iRfhWFUKDdf6x0P7BN/Ei/Ch/WOh/YJv4kX4VhVCg3hP6RUJ/QJv4kVSY+36I/oUv8SOsFw4q1w4oNsTtuib9Dl/zx/hT0fa9Ef0ST/PH+FZBhhVph1oNWi7VIz+jSf50/CpKdpCH9Hf/MlZphlqzw60Ggpz6h/uH/zLUhOcVP8Act/mWuKw6VZ4dKDqV5lU/wB03zWl/wCmgf7s/MVSwR1YQw0EDmjA/lcRQeC4Iudd/dXAt2Wy3/8A6Y9/1H28jrWrDD03JBQY8vZPKo1xMZ1voj7XuRvVfiOyWW5JxUd9PoSdNPOtjniquxEdBkTdlkg/SYyf3H/GmZezyQfpCbW9hvxrUMQlVmIWgz+Xkxgo/PC4HiuDYnzHX4VCblVlH+8X/Ka7nELVZiVoORk4Gw+mPkajSYAj6X210eIFVeJFBTMmUg+RB+RvWqQduUKgg4KU3/4kXnfyrMMSKgNvQa9iO3KFgQMHKLjKTniNhcE2FvTrVNzB2rpicNND+TyAywrECXjIDKynvG0uTZbfGs5oUCzL6USv9lvrvSaFAoyURaioUAvQoUKAqK1KoUAoUKFAKFChQChQoUAoUKFAKFChQScPVphqq8OatMMaC0w1WuGqqwxq0wxoLXD1Z4YVV4Y1Z4Y0FZxnjhws0jg3thoysZzkM3eSk2ANgcqG7dAOu1P4nniWN5lEcZ7t2Vb5/ouwu1m18K9Opqdi+XYcQc0qkkqF0d10GbTQ/wDEcfGnsXyZDKsmUsjy7uWkexvcsFzCzX1vfzvcEigd5J47JJip4nsVctOurkocmGBjFyRk/OkgC1jfzrpubpSmEzKzKRiMILqSps2LhVhceaki3W9Q+C8uQwSd7GGzlSpJdiCCEB8J0H+6T5Ve4rApOmSQErmR9CVOaN1kQ3HkyqfhQc1wztFlk/Jg+HRGxU2VVyy6wNGGTEAk2ADtk/x5SRlGtI4XzziJJ8JHLHBlxUMEpKCUMv5RFiZVAzMR4fycA6a5ulXw5Kwl4myODAfzRE04yC+YIBm9kEaLsLnzok5QwyPDIquGw6Rxx/nJCFSJZEjUi/iss0g1/WoHeN4ruoZZbX7uOSS3nkQtb6qzwc7TsrMY4fBFM7Ad7qY5khUA5tATIpN+gNaLxGMOjIdnVlOl9GBB0+Nchg+ToYoyrFpCySoxu6gpLJ3hUDMSLELYkk+Heg5v/XSVsRh4u7Qd+FN7ObWkeOSxzbfm2I94q9xFLfgMCtGwj8UK5UN2Nh4t9dT42Nz1NN4g0FZiKq8TVpiDVXiTQVeIqrxFWmJNVeJNBV4mq596sMSar33oCoUKFAKFChQChQoUAoUKFAKFChQChQoUAoUKFAKFChQChQoUAoUKFA9hzVphzQoUFphmqzw7UdCgs8O1WeHejoUFlh3qyw8lChQWMEtTop6FCgkDE0iTEUKFBDmmqvnkoUKCtxD1WYh6OhQVmIaqvEtQoUFZiWqrxLUVCgrMSagGjoUBUKFCgFChQoBQoUKAUKFCgFChQoP/2Q=="/>
          <p:cNvSpPr>
            <a:spLocks noChangeAspect="1" noChangeArrowheads="1"/>
          </p:cNvSpPr>
          <p:nvPr/>
        </p:nvSpPr>
        <p:spPr bwMode="auto">
          <a:xfrm>
            <a:off x="155575" y="-1344613"/>
            <a:ext cx="6076950" cy="280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AutoShape 8" descr="data:image/jpeg;base64,/9j/4AAQSkZJRgABAQAAAQABAAD/2wCEAAkGBxQTEhQUExQWFhUXGBkaGBgYGSAcGBocHRwaGhwaGBgcHiggGRolHRgcIjEiJSkrLi4uGh8zODMsNygtLisBCgoKDg0OGxAQGzQkICUsLCwsLCwsNCwsLC8sLCwsLCwsLCwsLCwsLC8sLCwsLCwsLCwsLCwsLCwsLCwsLCwsLP/AABEIALcBFAMBIgACEQEDEQH/xAAcAAACAgMBAQAAAAAAAAAAAAAEBQMGAAIHAQj/xABLEAACAQIEAwYDBAYHBgMJAAABAhEDIQAEEjEFQVEGEyJhgZEycaEHFFKxI0JiwdHwFTNygqKy4RdTY3OS8SRE0jRDg5Ojs8LD0//EABoBAAIDAQEAAAAAAAAAAAAAAAECAAMEBQb/xAA0EQACAQMDAwAGCgIDAAAAAAAAAQIDESEEEjETQVEUImFxkaEFMkJSgbHB0fDxkuEjM0P/2gAMAwEAAhEDEQA/ABkdi0MrQNnHwt1nl++cENRDX2Pty59cQ5DOCYsyG0detvlywZCzFoExJixuPI44VSNiWFr5iH7vc9SP3c98RLQ0AKAFUzEdRNo3kX+nowzmTFmA8Six5gdJ3xoBESTDciNiOh/j54ZSSWBLG2XJB8Rm5gjnaRy6A4Y5bjdQBBBIDXO50+Z/fhQzMJCbXkA/FPK/LEdNtOoLqkz4ekmRF/pjRS1EqTvBklGMsNF7GaUrrDDT12HTntjY4oGczASAT4SSWvaQP5/kYO4d2gamxaoS6EARN/Ij6/PHeofSkZJblb29jFLSNcMtxTHq0cS06qMyqDJZNY81t/EYn7vHT6ifBm2eQJqMY10YOYHpiEpgqQGgfTjNOJ9GM0YO4FiDTjNOJ9GNxQOBuCog2nGwXBK0sSrQwrmMoAYTG4p4MGVxsKR6YVzHUGBinj3Rg6lSxMMqMI6lhlTuLkpYkFEjB/3bGwonphXUHVMEFLGBeuD0p49KLhN4+wEWn0ONxl8Ta0XcgYhqcSQbCcC8nwiequTYZXHvcgb4CqcSc/DAwLUd23Jw6pyfIrqR7DJ6iLzGIKnE1GwJwJSypwQmSnlhtsFyDdJ8A9XiTHa2A6lVjuThxR4V1GJjwvBVWnHgHTm+SuFDjzFj/orzGMw3pEQdGRxrJZR1kG53RhsSQQREiII2898Ob28Jm0w0Eb8unl1xDVQgWWNoYbGfLliRKh2IkA8rzH1Bv9MeNk9+Toony9dTbVq5SYvaflMXxslIRqG0x8j5+WIKTjWxWYAuPPrO/lg1QQTeZgjzH7yJxS1JZYbAXeKRcwfPfeL9BbAOeZabiVaGBGrp5at/+2G1SiGHLYjrEbSMDtRItJMcotHXzt5YZYEaBQqsNJEiZ2kR/G84jzmVVRMmymVMRPkR8hviXLrDaSIJnYEiJtJ6fl6YJWmGQcyDI6ja2HjNwfsCgejn6isQrEkpG14Zdh7D2GLBkO1YSgqupZxCjzAG7HrirZouNLLJCwriN/PbafyxnefFB2uBv0/icb6epqR+qxJU4s6xpGkNaDFzbfb88Y1DHNs5xqs9BaMkojAEwdRjkTNwDy+XTD7hHbF2rUkqhQmlu8MGZJOlvlbYdfLHUhrovBndBlnNHG6ZecT8OzdGuWFJw2mJjz23wxTLxjQ66tgVUhaMnONkoEbYYwBjw1VGF6smPsSAxQndceDK4MGZGJFqjphd8kHbEGp5aMSDLYmNbyxSftF7ZVcmKK0TSD1NU67kARELI3nczthd0mNaJcfuw541lRzxUfs94rXzVKq1eprcVAAIVYXSDYKBInniw16RGGh63cWT29gp84owO2fnlgRqWPCmLlTiUupIINdjtGNDSc7tiEWx6a55YfbbgG7yb/cDjZcgBuR74HLsdyffHoXBtLyC8fAYMvTHPGwamPPAgp49FPCOPljqXhBy5pByxh4gOQwFpGPVToMLsiNvkF/fidhjU12OI0pnpgDtFmKtPLu9JCzj8O4HM9dp2BO1sK1FDXbGHi649xx/L9pc1UGpqiqdiGqEH1C2GMxi9NX3fmh+n7SWtVI5sbKdOkaVP6sWtcdf9Scm0gz5gzt5zhLmB3jpDWWxEkaudx1sbEeuGj1NKiASSeUWt1PTf0xx3BJWLrmhzPdH4CGMAg+ICZHxdCNsFUa9jqImZU7A+RIP1640pwSIAYgzLczYSDMetsaZgyW1MBpJBiwI672mx9eWE2sJJT4qdYUIo1T6iRPlvhjTqJUTw3i19xBncWI+eKujapRZUqd+Ym425bYIqu4LC+ykwN9iT/PSMNOF+CbhxVQrIbYetvO+2I0JVtMTfboD7HywJVzb+AkFhaWjb9+CK+Z0uWYnSStgRY7bb8p9sVOD4IghwGWDvMG38+WBa+WU8rgz68j0jBjVEOloBkwSvWD9b/4cSVgoJBmImeoPPCpygFldzc0yoWYJbUd9JJBn1vicGGJBmx2F+ZtOGtemCpBFiImTImDNj5YVHLSGGrpBncdbdL40Rqbl7SMJyOcemB3blTN4JDWvv7HFoyH2igsve0yiQQTMknwaTFurSPlipJl9K7yTPtb+fXAFfLnUw0gAPYki/Lrvfbe2NNGvKPDuJKFzsB4vQa61qZEx8Y3gGN94OCRS644k2XKw1gJYHr5e9/phrw/jGYpVUcOWAIkMbEQUE9YBG97eWN1PXJ4aKXRZ15CBticOesYo/Z7tcTqXMkA95CtsYY+EMIAAAtJvtbBvH+21DLAxNVxcopuFG5nY25Y0dWEle4tpLAT2h7Y5bKhg9TVUEgIt/EBOljsp23/hjgXevWZmqEktHimTO0SZPywHxbO63JjTJJI8yZ98GKoERziY9PrgXuOsFu4JxD7sFZCAyEGJtqHI8tpB6fTF14l9peXQ0xDOWvUC70xFiJsxJO07AzGOcVc+vdqCoapBBJsSuwBI6WF+QxWxT0O52AuJifXFcNyY87NHX8n9o1GrU0LSqTBO4mBygbsegnFuyjCqodTIPuPIjkRsRyx898OyLHVVXqBBjUGswtyBgj0OLv2f7Z1MvXIZWKMZZANzGktJ52U8uc4uVeSZU6CaOqrlDiT7tjXhXFaWYB7trjdWsw35HcWNxIthgV+WLOq2J00gIZfG4y+JhUBEhhB6XxoSD1ODubJZGncjrjBSHmcSafIYjep5+2JdsOD3uwOQx6WwOavljw1T0w21g3II1YrfbGgAFrtUrqFDIRSKgHULF5GwIjcXI8sPQGOOX/ab2kqrWOWEBFCsYYEtPJwwtB5euEqOMY3ZE23gqdBQRLv3bfhdWLeRJ8xjML63HK5gCqyhRAUHSFuSFVZFgDjMchxo+P58TR6xaM5Q01GOmzODK23kTaTt+ePc3mvAFT9cleRAItBseptifL1Dp8QEtv0WNvljStpRtQgSSdQBJi0xyFvyxm9g4JmalRaZUWIgEk6QZERfzPTliXL5pQgS83jmZiYP88seZuj31QTZXExJDSptacS1sqrKpDCQQTMEssgXtM7cxtiXTwAGzBMQqiSYuIMLsZ58+ZtgvUASDBIAG+kmZ5n6YBybqwaQCdRB6RaG23tMgWwbUoLVCwfEbLO56dZ8jG7DzgS8BSPMpUIUlpkbACxjYEA7z74NFZvAb3EGeUczPI9MQfdrSQVA0i/mTuOXwn2x5UrAEXkDp0tudvztit83QyQRmCWuoFhzmfP63ja2GGapMyqdhF4O3P5R8sBxpuDE3nznqOeJ1rSk3mI+d+mEk7rIWYlUG1tpib42qUQSAbGL9L8sCERzIkj/AFj6+2PKGduwY7WHQ7kH6YrSfYQ3e1mtyF9452Ag/wAcalBG02B3M2M7+pwT3t5mZi3K29sSPlivlMGOVxMg7EYClZ5DYUmgSQhggktfn0Ec98TZWiD8UFZtcf5Sdre/viSvQX4zcrfeJPKR/ewHWp1DpZmXci20GY9dvbFkZPsxk7ZPatIBy2lBJMQY1c5BkT1P78RZThhBY1GB8UiBHTYncfwwalZdI1U4CkST4jJ6dAcaHiY1BYkTFo+QMTf64s3uwbx7iitwRJ/RIUqKTDgMQZN1LEbxacLG4d3FQVF1Mha4YfAehPuMXItLAElQCP1TPnII2vvjbMMCjA6AQN2Qst7bWn0PLD09RO+RXBMpnHqB0g0wQW5Hewmw6+WFWcpDSrAtq8IuZnYEmTPpti95XIMojUNJXpzgDrMb+46Yr9LJ0qesBiZiAZLeEaiV1ATJ6eW2NtLU4s8lbg0S9jskcy9SjYE02Nr3F1n1jfzwro5rvNL3DaSN9jYi3XFv7AjuXqVSpChIXmCASTebwIMnbyxSxNKrVDC6PB8jznyJvONUHubC8IaV+Kt+jrEgGFQw0EaDqQ6RtcmCIviHiPaLM5ok1arERpCg7LM6TAgk/rHc7bYHzlJWUgDeDHkb29ziGhQViDAkX/nzth4oRsvHDe29WhRQwKmwKtMDe6kHwjYG0Y6J2a7WZfNqAjaakAsjCCDtY7MJ6XuLY4g9IrrXyPtbb+eWA1qFYIOk9RY26YaLwCUU2fTOiMbd0TyxxTsp2+rZURV1V6ZZRDGWUXkqZE8rHe3njsfCe0OVrqGpVVM8php6R1vguoBQJ/u/ljZMofLBDV1xr96HIYm6RLRN1y3U4479p/GsumYqJTFJy1MLUZRqfVrmFeCqxpuN5O3MdA7ecSKZKqdLktCr3brTYMbCGaflABJmIxwCtwgodACuwUamaogVbknQDDEwByn4vDtimq5pBW18G650iysaYGyrqHyJiJYi8nyxmGeXz1JAQ4RSTMLcR84N7Xv7bYzHLdSXZfMt2otVTg+oEa4IIB5W2326W+WFHFKLLpUTpI+LcG8EAC5gCSPl1GGlGszVTeJMaSSWY/MAgbbY84jnhCi0sYAi8rEo1rczIPvjFGdSMrPJa4xawDcJy6mGLAxvvKi4giZvM3icB5sOWUaiFBUGDuN5PTePTFg4bSpyh0nkyGJUgESZHMFYO0W+eN87wEVC1QOxVhcCFIhYUidVp5Ry9cSNZb3uC6btgpZYLWcBbQDbzsZEwdsWTN5Wm1PLOjAVKOllgFQ2lgSqabyPXfFV4rkn+9pSQk6lA1M2lAYYiW1FSDBhT0ti3cPyzd2CQBpN95BmD4wTNgwgG4YXxfWlZRaYKas8gnFqVTuWL1aYd7Rp1OFu13BhIuYk7+d0WWrESXJEQRsWJ22+L0iemLlxLPUVpvUqliTTG8lGuSIWdJa7XJkbTyxz/K1UdoMqDIEeEQeTQCTv03JtthtO3JO6+QanJZ8nWmRDKN72seemxAwbUohdQkSLR8vKJGFnDizVAKUkBeQkqdlMxAFiYMcsW2h2ezVem1SsaYYEFGJhygQai0AidYmJNukXk6UmvVBte24hq1B4QeRjzuN7dZ3jECcOZSSCCjefiBPz3M88NqnA2LamrAD+wYHpGGJ7MVKizlnpVCP1S5BB5mGUfwxTKnVSslkslp6kY7pRdvIvVVpBV0rMgmTueqza5m3njDmNSNY+A8+U7fyMaZ3geaVv01GqqhYnTrGq95UkD/X3B4fmixIMQAUnrBjbfb8sYJwnHMuSu5s+eCooqJ8RBm0EBgLzy39jibiehtwQBEQDbl7+RwuXMjMUyIll1aXJuYvzus32/fg3JKWowJLRMtMxO/UdL8vli27TXvFTAalOoZgjwnxb3AMD6AHHq5VAGNNQhY8wYPUb2HP3wXAvIAbbz25zgDLuVWooZdSmTOwBv7wca4z7IHB7lqFZXHetT06gfCTOmCSINwQcF1VUo9yZusQW0zdSDb2wFmUcsWBVhMgXmI2n+djjeiiITIkgatPQbMdxIMEXFsSTzf8AIKv2Ccw7sp7pPEBsQTEggEAm3XHmToMKSo6knVp3A63PMXEQL4J/pVFlWPKBAuefL52xBU4jTJ0sUY6gAYvYeEsTYEH2IPXEjUsrWD7QjJcLZFENDDUDpEW2BPIkjCHi3DqfeqzLrV6awQCNIk+K3ikWFwYg74bZPMRVaWklogmCfMDlMjfBNN1cmmTpKzEkjbULX85+RGGVVp3ZGkc54nkqlLx6wVCqZNjeRYWkAjkOYxpkc6hOkzJPXHSCq69EAzuSJt0k73wuzHCRstGiACCDEAmRsqix5X6nG+GtsrSyK6XdFf1agQxg9fn19ZwtzAGnxEA2Enzgn6Yf8T7ManY02ZQSfCtwOZE7/rWH8ipZjIVBV7vSzHURsZMbx54009RCfBXKLR7TzZMjkDPmZsP5+WLvw5xSTSRNapBebDXNl+Y6g2IB5iajxGnR1qKQMgeMaibggA3J6/CR6Yd0c1VUTqEkxTkSRBggHr/MjAlJSVxoYOkdlu3CIi0s4wGwStB0sLQKn4X9vzxdszxClTAZ3RQdpYX+XX0xwjidaaekECLmVUjz0mYgnfw7ztthFluL1aahaUmB8JMgCSbA7b4shUxkSdPODvHFe3GXpo2ksTFmAAE9Zcj8vfHEeJOWYyzM7ai0RdiSSbDqeWB89xapWUKwUQeQv+fliIMT8+flMAkx8sZq9VTwiQg0ewBYwfPbGYIpUVjZmPMzH0xmMl0W2Y8zeZVnUoSHDajSabHVDeKIGwloIMjeMNGztN6igr49JIEbEbnVFrryvtPLDDPIhU1V8ZiAJUECf1WifVjynfAaZdFJJs4lx1BIsI85FwOYN+eeThjkseCI8Sak6LTptohSC5+FZgCF2YQCBPX0d0uIamBk32AaOfJjYyP1T7jCDMksg5tBuLfz1wvrVNSwXAIBJUbXsBIj2wjpxYFUZYuNKis50krAuZ3EkbybGTI852tHlq1QqDqIUaSSANQgtymJgRe9x1wLXLNRlnBEggtcAQZVed42PXDAMDTBJMAENpMfhgESAWstx9ZxNhL5DswKWnu6pLa4lZmB8Ugi9m6gC4NudC7WsuVrNU5mowFM6TMiXJJDW1G53vFjOLfklp+I6tQJktpkMsSQeawR1i3ObUfttlZrI4EF0Gleilmhvm1z8iDzxp0NBylfsJUqIA/2gZwKFpGnRUbBEFo/tTiOp9oHETY5qpB3ELHtpxunCl23OGWT7I1anw0Wjqw0j67+mO06DXLM/pMfAvyX2iZ9DPehx0dFI9wAfrjtvC65q5PL5sAU6rU1dtFhJF4BJxxDifD+6FQMAGSRfrtA647eaZy/D8pl+a0aes+YUSPnP83xTqIqEHudzf8ARsp1K0dmM593e5YeG9tsuQFrOKdSSLg6WIAJIPL4hvhrUyuUzayVo1h1hWPvuMfP6Z7LO9Wop8Q+M6IYXjf9Yeflhpkc5TKMFqwUgyJBWf8AtgxpxcVd5KKtT13tWL4OqVPs9yYH6FWomZBRib/J5n5YVZ7sDVF6NVCf2l0nrFpH5b4rOR7S10QlM3qggglwwjoQZH/fBx+06tSA1ClVvBjwt87GPpiipoabTdvgKprgH4vwHMUZL0WKwSWUalEeazp9Ywkq5ZVYk6laIPUgfMXO3ti/p9p1JSRVy9VR+JIcHzizfTDzh3F8lnkLLpdQdJFSnEGAYIceYxllp4Uldysvb+5ZH1uDjsFyCwMjaCdusWm3XpgTNA6VPiO9m+IXAjwi4tjp3abskhdamXyqVREHu6xpuvyklCDP4Zwo4d2WSs+iMzlasSBWpqUYbQjrHiEG1rGwxW6M3lWaI0czz2daXKIQSTMmR5FQeUflzwHXzBgS0vJ8OnluIbe5k9MdF4t9lFdXaoh70NuquAed/GJPKwN/PbFIzfB2pNBDiYHjUo4JtsYOmQBYQJwXHbygWuOshWQr3YbdbHwyG2uYvvyPI2GJMvrQ6jTklrQDAJjzERIt5nraHg/DgKcKFBDAeISQZ3DDcQAPfGud4oyPoAEnUoIIMbAjTG9p9RjNy7INrDylkJJeSxIAAaLdRZZmevXlbENakxIGnwkQWkyL22tFueA+EcRYsdV2JC2NrDpG+/TYY97RZ0UiD3TMmoayGPh2uBPn7j3kW27MZWsSZzPU6SU3qgkuIGnVYgETawG2NuD8WapAI2mSohhflEeXz6HFd4t2govTWm1Ngl2RwZkr4Y0zPM88ecMzdT4QIKnUsETFtRAiRInbrOLVTtERvOBvTzSu1RSQ0kwB5agRAi9xJnoTthMvDmB7ibK4OuCQBIafDMHSvpfFrhCysUCki7FYOsRHi9AY8j54EyOdpFyVUF7q4W5hWKgkWPPzBw8KjjwIVbj1dSfCzmk8xIgWtYfO1v34UU1UEm4+vXyk4unHMojUqvJUU6SRcMQCSB0MjqZm+KnWyECnf4lMnkCDeOcXxvp1VONksglyQAciS38PLyxPTpySL284F/nj3uY5gXgfliRCFEW6A85jl5e+3LFFWDiMmNeFZxaaaWpo5mdXeON45KYxmFpRd2Uyb2YR7aTj3GWw9zplGGlYHIg9ZNj8/bcYAinVJYau8QkOoFgd9LANfa18bplTTJPiDAWPoOoiOXyxFliWF00u7SdgTpM7reCDvBv7YpTXYdoi4gMs4SmKndtUJ0if1vwsJ8Iv5TO+BMzSprqVh3SsIBnUoKmGCSbX5EiI9leeyk5h6tFQ1QGQHJ03g6lbwgNfqefOca8f4oNSmvSaQTABBDba9977EjZjh9t2kmV3Q1y6ItJG06xJZlkTK3cqsQbLHPkLc4cjkmrayan6NoMAiS3xBWCgAgAW8h03RBlVgtOtVcVPFoUaGBDSBCloIKg9Lr1xeOH5cCj3hVQyzBnUFEC/h+cCxG1oxJLbkkbskyGSRTTpP4FYF6u8aEUs0dJCH5QMUfi+YrZuo+YpUzLtK7LoRfCgEwAbR/dbkcS8U7WyoAQlnp1abM22l3q/CQZnTUAvbEvA6rVhY6EAE/pClNYWJJ1dFJPqcdbSR/41jz+ZXqabjUaF4o8SA8NWuCeQr6fycYgr0M+ktWrVgi3M1i35OcWxtC1GQuS6GDpqsRMA7hoNj/JxrX4Z34ZVrMqkQ5IBCruQDbTMc5JxoqTjTi5Sdl5K6dKpKSjFXbK52dy7Zqujsp7mmw+IzqM3JJuSQLztYCwx2Dt1x2h91d1EVFpkz6fXFKyuhQqUhpppZRzPVj5nA/a1qlXLulNdTNpWBAtad7bDHF9OdWe22L9/5yewj9E+i0OpL66Tbt5thFSyFJRVzAB+NakgiOrCLmcE9mcwS7KLE029wbfnjMtwyqK+rTIYHYgmdEXEzvj3hHDatCspqaYKTZpieTdG8sdG6bR5eUGuUS8JzLVlqU6jh2ZHUwiqLi1wAW57j1xXcnUOlZM25T8uXnhl2eRlzF1YCGuRAwFmsuUp0y50qXqCd7eC8Dff6+eFndoaMVksea4wyUqDBVbUsHUDusDcEYsX2edpV11wyaR3YchTqnSYJAIHJvPbFJzlP/w6KhnRUYAmL2N/Pb54N7C6/vENJD06yyBb+rYwfO23ljFroKrQlCfFrv8ADP6FtCDUlJHd+A8Yp1UZk8SmRcbMLiR648zXaVKL6X1rIkEHUPYz0xzbL8Vq0MlmHosFdKlJriRDQpEH5YI4nxc1Mrkq7iWq+BiLCSYmOkjbHn/RqtCt04S9RScV97jdzY6ekhSrSXU7q51KhxsvTL0iHtI1DTPLl5+WKTS+1LKVgEzWUbx6wVhaq6kuVIYC/pywsyfaxcvke+NNnVa7UysgEXN/O4+uKP2j1UczmSshPvCVRGxDgFgfLxi3yx1PoyvXdSdOrlK9m3fh5+TX6GTW0IU36nn5Pg6QeI8EzSM9CslB9hr1UkDNsWDQrbbTBg7G+PG7ApmwGp5kFlA1IQHFwCCKiEakazAwJG9wQOLdzpqZinFiHj+4dan2B9zjqX2RsKtKkCzCVzGSeCQSCBmaLAg2KA1gOk+WOnVUEruJhSuH5T7Os1SjTpOmdQDadW8FdQI2gbgiBiidreC52lUqCslRUeQAqSoB2g7GSLkbYY0O1PEcsxQZuqTSaCrkVJAMETUDHdTseeOl9nuPHOZam+YgumoFqepDqUwY0nYwDBkfPFGolR06U5Oybt5Hp03UukcCXKE0A366tsOagQTIsWtO/tgnhzQEYqQzCzEnbnPKDJk2x3Hj2c4WKXfVsqrozFWekg1TEy8aWNl6HkMU7NZHhPducrnCiXLU6iHUpIEMjOFsoaYk2JvyxZCSqx3Qd0LKlKEtslZlRzGfbwrfXLTBBBVhcyTBEnl+IztgrhWWsWDGGOn4tyZkEFvguWPW9uWGz9kqi01rUHTNUqgksjHvBvMKAQU+TGCI5YR5TwalVypUglNBmCJAkwEa++xi2+I6biuCtqzsx9UyZKKKdRleSTsNUgSssp8MbelrDC+nwSKa06gLhWk8yBtI0meon1w0qHwag3iUgkCADuW3tBFzsdt8bUnQt4lhhcEE9Rsdo/KT54o3tcDYsVuvwCoKqBCCh2LMLttsBPLpiPiFLxhNCo4iw2kb78zf64s/9H0pGlo0woLEyYsDB8Mnriqdr8w/ehXa2w07gnqfXrF8baFZz9WQrVgbM8SqK0UndV6BoE8zjMQ0suCN49sZjQ6NxbnYHfSJqeIESVG7fITsfMRtffAIK6iEhTpnqNhE+HcdPwk9MDUKyoneuFUkKulTOpr2BgbkgdDbE6KsHXDtBOqJMnePlYR0xxNu01tXEvExUAeo+l1JiVEEfENixFiSP+9keZ4eNFHvmcRElZMEgiZAMztPMmPPFzpZLvtNNnKgiWKWkmwP7PWNrHC6vkGo95oId1F9gSqsCLQdRIIvHLnidS1iqUO5XOEcFIbUytTUhlpnTdtJkkgEFoPXoTti08TL0cpXfUGOhkJAYRIIFibQW/7Yhy/GSyoGKFzFlliBAbQwAkXO8R05nAfarMt9zMaQGgELEGWkRAuI68+uBOTlUSfA9BXml7SmZfKjMQxIpqsIQOpBIY8gDEcth88M8v2bziBhRqgKwAJWoVkAyNv5364U8PzwpqQQSrEGp4ospBAAI3m8yflvJ1LjuXAMlp5aWgR5+EzjdetzCVvwudiWm00vr4fv/cYZHgX3dZzFZB+yklj6n+GNqVBQ9d6YOiqwYoTZL+G3O7eZE+uK8eIBnVtwpkgMBI2gWMHe8HlbDnJZsOPCYANxEE7R6c8Z6jq/WnK/yR09Bp9Mntgvx89v1H+Xkkk7kkmLC/kMG5cFmEiCxE/M7/ngPKYsvZrhYd1qVJ7tTNt2I5eQ6n+RyalSMIuUnY7WqqRpRcn2Ldkezvdk1VLM+kKk6ZUNGphAFwpMYZHMVdjRkSw+KSB+rNjNrehx6vFaYEAN/PrjUcZpEkQSRvYfxxUtXpkrRl/PgeHqdarLdNXI6mWRo1ZRCdJJmmDB5CdPl9RgLNcEyzAj7lTDaZE0gBJOkSQPU+WGo4vT6N7D+OM/pZOjew/jh1r6C4l8/wDRV0p/dEFXstw9hD5Mjr8QE3nZvngduxWTos5o0irrTdl0km5XSZkmZ2Aj9U78rMOKp+17f642HF0/a9v9cMvpGjZpz5xyTpT7ROP53hFU8Mz36OprLZYKukyYqAm0SYGDKfZ2pU4dw1LIwY1Kmu2hEcFjHUBtrfPHUzxlOjfT+OKV9oWdFVsvp1eHWb8/hsQD4h5G2LY62hWqrN3u3Y91vyNGkoVnNRWMPn3NlE4nkyOD5pvijPMgUDeG3xaOJ/ZjVzM1VrU172nSswaRpVBuP7OH32f5mnRypUqb1GPXcL1OLP8A0zT6N7D+OEevpUpvbKzu/nb9iaqhW6jjJXtZfA5LX+yPOd93neUGFxGpgYIINynnhj2E7J5nhr0VzGmHzqFCrTP/AIbNK09LEY6T/TVPo3t/rhPx/i1M1cj8Vs1Jt/wMxh19Jqo9rkv6yZvR5r7JzDtR2T4kc5m2p5dmpNUZqTQpszybKdUXO+GPA8vmcrkaxdKlFw6uAyxP9WGAkXFiPU46t/TNL9r2wHxLOZWqAlUFg1ouOjcj+yMJX18K8FTk1ZNP4f6LKNKdOW7a+5y/iGYfuq1EjwmrVix/UlhH/wAsjFNyxhZmxWCDY+AkbdII9sdm7PZmk1StVqk6lrMaZ20gqU2HOGO83Jw7filDdnkftAfvGL6Otp6a8Vm+fH6F2so1atS8ln4nDuIE0eHUADBR6rATsHLssR5f5jhVwTtOy+JySs6XkTZtUG83Bg7csdNydLL97me9Kd1LimWClTJBsGEGEn5Y5nx2jlimY7ttJFYBQqqA66jBOkRYE7Wxvo63qtxs/evaTV6SNKaccpRX5XGPC+0dUJ4dBLHSVBhh6BvCZ6j6GMOM/wAdUAfodbgeFw8j5kfzucJsvTyKMZIKshZl2gFgwUkGQQJHpiF0ypFWo8N4FdFuolkjSGVhsdMb7Ys6iqPMX8MmLobYlkaovdhqolQoPhgMZvANxGwwo7R8JbMRUog6gJ7tjPtazdZt8sTkLUylNVb9IiISrH9UA+RB+WLHQeaKCKOpFDTADkxclrHTAjb9YHkMSFRxV++exQ12OdpQcWdIYWI6H0xmLBm+N5QsS4BY/FoBInoWUXOMxrVWo19RlWC2ZTKsaJV1VT3pBIYFSNNNpQE/iG3K/kcDrCG1QN44Jm0z4hAETEYa1qtJCKNSWkrysbaS+46Dy89sa5/K0QfBTfuXUaXiwIMNp3tubztECxxhmk1dGls8pZYAHuzEiYe177tv15dMLKeTDMyVHLllb4QNJ2AWTBIBhuhAvONszxLuF8GkrDfE0eK40j9raB7A4QcI493tUFqZUCFWVOkOT4jqkKDaPc2tihXlmKFcr4G9HJ0pbvAHdSFAsDB/WEHqTc4H4zw2o+VqqGL6VDKttRCwReZmCbczIvGGNY6arOvhfT8DDmSxknYghRYSN98D/eE1qzlQRHiMKsSLvcBon5e95BJNN5FjLa7oovZhe8o5kLlu9IDFa0QKR0kqWdmVEAIkz0NjgnI5OhW4UQVpvmlZiGLqjKGYRJZhYgEid+Xkw7fdpYAp5eAKgcVfCQ2sQvWZgneYm2KIuYcAgktaINxZdIkcwoAidonHUg21dBctzvLISuepjLd0EHe94jB7eHSHVlJ3IbUD0tgrg2ceoXYwW1EkC2+EHcYb8O7NZmopdFdEAnUwInoFAEuTsIG+DKEX9ZFlLUVaX/XJr3MvXA+LoGErf9qCPbbEvbbttmMsaIoOqlwxYFQRHhCwP+rHMFWpr0u704mS2oRabje8Riw5LK5U1Fdq61kCkN3zlGB0HZI1EBojSW3PTFE9Jp5r1oJ/ghpauvN3lNv3smP2jcSYwKqCf+GgHuwgYKyHbrPITUrV6boA2pAKeokWUeETcmx2gHFf4lRywWaBqzZZqaO7JF2IIaSCCIEfnjXKtl2YqKTBdbaahBqEAqQFKAgGG8U+QEG+EWi0y/8AOP8Aigdep95lmzfbTNBjo4krbEAUB0kiRTIifM4vHZ3jVTMaqorE02A0rAGmGZdoDX0zfHGeKZqlUOpQVfUxJChQwLEg6RZTpMQABbnOGvAMvWNQrQp5xw1opFoJE6dTJAIE9Rv7laTTRz0o/wCK/YR1aj+0/idq+8P+M4EbMt/vG9zjndDgHEaisP6PzjNyLvWTcbnUYa/IHEX+zbib3OSCTu1Ssgj5g1PyGLFRodqS+CF6lT7z+J0ynxKko/S19Ij8YBnzk4rXGO0mW1LOYRrHZtUe0xis0vsqzU+OtkqR6NXBPss4a5X7HKjRqztOeYp0atQe4UTgyo0mtqSXuRfp9TUo1FUWWvPw8jLh/a/Jql64Ak28X5ATiDtJx5K9Bky1RjU8LizKCq/pD420iIAm9gfTDLhn2LUhPe1a1YHbTQFKPV6gP8jDCj9l+QoAioz9f02Zp04sAR4FaAefzwVGMY7UhatWVWbnJ5buck7QZiqERmq6WqM5ZUdmBIYwZ1kRDcrX8sWHL9sKTjJqEcd0wlnYDURRdIF9yWmTjoTcN4MoVGOWOkkiGqVoJBn+r09SceZbMcIo2pZdSYDDu8rfeAf0rNf54XqRiuxW7s5b2q4wtSp3yEf1VMIpkghtReRtIDX6ets7N9qayUyqZVq7SfEswPCFAChDEKo58sddPaNIHc5F2vbV3dIbXPgpz7XxtT4/nmA7vLKsxY1K1Qef6yiPS+Iq8COLKBk8xxVmKpw6oeYY06qqecSyi8jy9r4m4x2S4lm1ValCnSAP++VZBCyL6iII36TYc74lHiLkl2y1O1v0KGL7+JixtiehksxcVM7UvH9UqpHWIA3+eIpu1op/z3jybm903dnMMx9lfEHCohoaQOVfUb22VekDbljT/ZZnR/X5rKUBz1sVP1QD646m3CKRjXUr1f8AmVWIPzUsRiahkKCGadCmp6hbn1OHUp+PmI1E4vx7sjlsqneHPisWbSUpUzBmZPeBmED64D4eKILAJXqCIExo8IGm1QAKCfmQNsd+es/6ugekD6YDq5OsbxQHPxqR9Tc+mHSbWRfccpyyq3hbL0oIWe8dYnTfSFBHxGbEbYIzGTolYC9zIgrT0hW6zBJYX2b2x0Q0WX41ybdRBX/EQfyxGqMdsrkj5hwPqaZwyVgPJypuCUuTW8yB9NOMx1McNpj/AMnlfSokfVMZizqy8idOIpFRmKuQeZYBTHhJJkAEtE7dJvjbPrRAarWAp07q6Um8LxOljM7gXO4tioZjjuWqnRmcy2iZmiD/AIu8Zx9Mado6vCBSH3etWq1DEqyiI820LFsc+FKa5L/Utzf8AelSpO9RUamELgQ9VCipqlUGlm1ElbneHi1zh5leFVe77oVKNMGWKgszCbADSsICVuBqtMsxMmjUs5SWO7yreI+AywDGfY4eZzOZgoKa8MpKWBJYqH1Fd2+friyWnTfK/nwEWzumWPP0VCBTm6SODYCACOZh3BB8oYW2EwFDcDVwA2aBAuFpUpkm50hGck35A/IY87E5PO1X7yn3OXCtAlIBPSI/fi85vs/njTGrOpoZpqgKqleuhmP8ML6Ol3+X9jJw+78/6OfnsBnapPdU2CDY1g6Ei8HSaQItuDiWh2MrZZXWq9FNawWNHvIHPSzOIB2PpiwcYzmXWolJ+J5mos6XC1QQLWB7tfLrhF2uo8L0xTzNepUGy6XI+RLgKL+eLYxti4G4+AMdmcvRPjz4E3BTQh9DLEHzxtw/IZZqy93xCurfrVCxcxIMBlCkSBEzzwK9HJhJGVfVp8QZ1ADdV0ljFjMjE/Z7tt9wps9GjRLMYKSSbTeYH098Nj3i7i0t2a4dWYrVqZvMECzJTzDESSbkyNzhdwfgGUDuKeRzOYCxLOEBKqsWVxZudt8eVO3VSqxqDMVP0ay4oqEGkEnV49Wrl9caf7QLvUY1mZh4YcKCfCBqFPTDBTef3Wq3Lj+fMfcPeFcHUKT/AEbRKv46YNUU2Okyv9XbvBzBjFx4bwAUkVqlPh61Ct3dNTEcg06Zj92KBw3iNSumulkkAMmatQmTBMixMkXk9TjOEUMzWdizhbnwUgNK/FK6iLnliqVZL7Ic+TpIeil/vWXXzoZdfz8eIRx/LOXVc3mqjIQG06UiRP4E5XxTst2CrsolqxKklSzsFkmZIFx8RH7ueGOW+zemJLQJ31VCZtHiAJm3rg9So+Iksu4z4l2myNKO9LEkbVsy8mP2AWk/IYUVe3GUBHdZagSRIPdM89IbSNXvyw0y3YjJ0oiJE7LJvvDGDvf54YUeF0FXTpLD9r22HLywbVWTBVqPbfPuGNOlToiCEGgA6rAEgzAvMbnyxn9KcWrRFQix1QLzAuoVVkbn1xZGyxX+qFFempGMbc9fl0wJWzefGz5cDrLD/wDH9+IqNR8yJdeBOvZrP1XL1Ktcq0EozQtrbuxI25b742X7OV163rljeA76hB3GlBBBgWP4Qd8HVM1nDZzQ9HJ+jRhTxHh1aCWWh1kk/nqGGjp492Tex3R7N5anZm3Fxtf1Mxvg7LZPLIICI8c2Mn6Rjm2ZyakzUdBbZagI9IUx74G00P1DJ2vqI/JRi2OnguELvZ1qpnVUeFaY9BP5E4VZ3tBo3BI8if4Y5vl+HJUJUGkW5Aq5P0bEmb4KFFzlJH6geG9VFSVPzAxaqaQrkXE9rwdqVT2b9ynGq9rQbmg8ddVv8oxz2rldLXoI4PwxUIX1G5/6sYazKpHdMF5ikfzZDJ/vTizZEXczpL9oQV1BXUdYU/TVqPoMDHtGRfVVI6mmij3JJI9jjmi16g/qxXXp4j+4Y3Nav+PMz5ScTYgbi/P2yqKZDoAPwrB/xAn64yn2yrMYXTUPWVB9RMnFMoVa53zNZTyV6Yj/AKi1sGDvnWDVpuB+JGn6CMDaHcWte1df8KT0am8f4TiZ+2YjxhJ/5bL/AJ5xSEo1tlqUhzKq9QH2IjC/O1awHiJMftqy4mxE3MvVftFTmW0yf2VP17vGY5lVztUnY+jiPpjMDaS4xynE6WTrq9KiSWA0h0F7xYHzthzxLtQWr0q9TLUzUUQw1CGE6YMAjf6YpFJqubqkll1hdydIgefXE+a4RmFQuxfQOYBG1wTty54zuSTtcORxxnjXeN4Fp0aJayKJC7SRq2meQxBmOOEKEGZqGIKgEAXiRKiZj+eeE/A+EjMMP0lMGYHeOFE8gSfl9cM37C5xVJHdPH4ain1B5YmXi4LMccMzlDSsLWqM1ymt4LAAkmTHn0tGEnHq1RfipaLmxid/KxHQ9Bhxkez1WmEZcxRSpYtTYo8GQd0J5jDriuWy1SGzFBqzgRNKoEBA2BHeEn26YVUql88EwUc5HMGl3ilQFklVbxzzJAH83xvw7JGstWq7lyAYuC0+u7ETYfww6Gcy1NwtHJmmP26tVv8AIywPXDIZjLBdS06aNzCVJB+QeqTizoytyS6KTT4ZVc/A9zJ1eER1JaB5b4YUezNeqR4UCxEhpEDkTyw2zHFjstOn/eAP1/1xtl0UDVUqMs/q0gCPXVi1URbiql2dampDVaImxIrJMdI1fuxNRydNAA1UMBYKxUoB0kKZ2w6/pimBCV64HTuqQH0M4EqcVJNq5/vLH1WSMFU14JcLpcWrU1VKL0FQWAIQgCZtKzz2w1btFxRVlc3l4PJVpif8AnFVqcSqkwakjzYkH3xIuU1ie8og9NafWak4O1LsG41zPHM65/SZxaf9jwn6AA++Nk4tmjtxJj/dJ+izit1W0NBp0ifmzD/PGDPvFWP/AGemP2kQj998GxLjXMcazCCfv4c/hKNPsy4Bq9pa5/8AMT8qYH5YXkEGWGr+0hge5j6Ykp55V+EBSfwKf/XH0xNpLhj8WqVV0itULDkVqE/4Sw+mBq9WtHMnzpMPrz9se0FqM0q/dn8TnQPe5OJnzwpnx1mrn8KiEP8AffxewwbAuCBj/wC8oUm82RwfUqQcbrwepU8VPLpp6zCfPVUb9+Jm7VFf6rLUKR/F46je9Rio9AMDv2lzLGWrH0tHytiZJc07o0z/AFSseqP4fUhSD6HHlLiiKb0kLebFvZZg+oOD6HHc49hmAP8AmF4/wgj6YkHHa6nSTkmP4mDn6gg/TEuyAVXitRlMsVHJJ0L/ANCwv0xtlu0tSkNMLqOw0EN6Qt8Mn4hWYS2ZyQ/ZSrXU+gBAHrOFr8erLcV/QBXHu8sfUYnJOCepxbNuB+i0ibnuZv8APDOjTJGpu7qGLk0yvu2rCul2xzSDUDSj/lUr/OFBwSvbnOPK6KbfJXB9AtQflgOLJdErNRJLGnSU+WYUH0AOMy1Sq4mhXqAj9W5X5BpjAr8XzpBlwV/3bik3+Fpf3wsHaKvQJhKQPU0E/Mrg2Jcf1uJ5xPjXUf7J1f4WGPaWZruCfuiOf7RVv+mDhDX7b16kCp3TgcjTt9GGNsv2qb9XL05HOG/c4IHqcB38BVg7O8SpMTTq5Vkab6Kuk/IgqLYHzdPLA2oVgY/GpX/qFScMF7eyumrRUgbd2zr9ZJ+uBm7RZJzehXBPSqWA+XePA9sLkOD3K5bLssmkZ8qxEehfHmGOSymUqrrC1hJP9YFLe6iCMZiZBdE+R7FUaTScvVrEbEVVU9N9XptiwLWzKqUoZKr/AHszSOPMZivHgYT1V4vJ0USnyqUZ95BOBquQ4nU/rqRY/tGi/wCbjHuMw24m0UZqlmqJ8SIg/wCTQJ/f+eIu9oPdqlcP/wAOjRQe6ss4zGYujlFbwyTuqa+JhVcctaKf/wB+CKWaUiVo0I6tlxP/ANw4zGYFyWBTnEDSRTYjkoan/k/jgmjx6iSNdOP/AI1U/mrY9xmDa5L2F3Fc/TqRoULH7bN+aDAlN1Igz9P/AE4zGYNgXHGQ7OiuJpyf7wB+qDB9Ls1XQxT8J6Gp/BYxmMxU5NMdJEmbo5umsVEqtPNcwv71wtzHA6oHe1QKKdXbW3/05n6YzGYaDuCQqzGbor8DVXb8U6F9AdRPriD787DxVQP7gP1jHmMw3Ip4K5/4bfOmP4DGr1JNgo/sggfnjMZiWJc1qkCAUA+R395wZk62ViGRif2gxHulVfyxmMwOQhOVyWWqPFMpP4SKoHvrJ+uGY7N1BcZSkV6hiV9mqBvY4zGYWTsNHIJneHKvxZamp5lWqW9O9YY2yPZkuutaiAb/AAk/ms4zGYG52JZA75cVARTr0jBIIQVEM85BpAH3x49FQy0mzCeLoKpP+VRjzGYYAXlvuLP3JzVfVtBQskjpzGHtHsdRJ1GqVHI9yP8A+jT6jGYzCSwOiv8AG+CUaZIXN02nk2WIb0ZQMKkyyr4Nb3/DH01A/mMZjMRAYK+WpAkNWqL86at7xUxmQyVGpUVNbuNyyqFMc/i5/wAcZjMOhHgt9Z6NKEDOAAIkfwOMxmMwWxD/2Q=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AutoShape 10" descr="data:image/jpeg;base64,/9j/4AAQSkZJRgABAQAAAQABAAD/2wCEAAkGBxQTEhQUExQWFhUXGBkaGBgYGSAcGBocHRwaGhwaGBgcHiggGRolHRgcIjEiJSkrLi4uGh8zODMsNygtLisBCgoKDg0OGxAQGzQkICUsLCwsLCwsNCwsLC8sLCwsLCwsLCwsLCwsLC8sLCwsLCwsLCwsLCwsLCwsLCwsLCwsLP/AABEIALcBFAMBIgACEQEDEQH/xAAcAAACAgMBAQAAAAAAAAAAAAAEBQMGAAIHAQj/xABLEAACAQIEAwYDBAYHBgMJAAABAhEDIQAEEjEFQVEGEyJhgZEycaEHFFKxI0JiwdHwFTNygqKy4RdTY3OS8SRE0jRDg5Ojs8LD0//EABoBAAIDAQEAAAAAAAAAAAAAAAECAAMEBQb/xAA0EQACAQMDAwAGCgIDAAAAAAAAAQIDESEEEjETQVEUImFxkaEFMkJSgbHB0fDxkuEjM0P/2gAMAwEAAhEDEQA/ABkdi0MrQNnHwt1nl++cENRDX2Pty59cQ5DOCYsyG0detvlywZCzFoExJixuPI44VSNiWFr5iH7vc9SP3c98RLQ0AKAFUzEdRNo3kX+nowzmTFmA8Six5gdJ3xoBESTDciNiOh/j54ZSSWBLG2XJB8Rm5gjnaRy6A4Y5bjdQBBBIDXO50+Z/fhQzMJCbXkA/FPK/LEdNtOoLqkz4ekmRF/pjRS1EqTvBklGMsNF7GaUrrDDT12HTntjY4oGczASAT4SSWvaQP5/kYO4d2gamxaoS6EARN/Ij6/PHeofSkZJblb29jFLSNcMtxTHq0cS06qMyqDJZNY81t/EYn7vHT6ifBm2eQJqMY10YOYHpiEpgqQGgfTjNOJ9GM0YO4FiDTjNOJ9GNxQOBuCog2nGwXBK0sSrQwrmMoAYTG4p4MGVxsKR6YVzHUGBinj3Rg6lSxMMqMI6lhlTuLkpYkFEjB/3bGwonphXUHVMEFLGBeuD0p49KLhN4+wEWn0ONxl8Ta0XcgYhqcSQbCcC8nwiequTYZXHvcgb4CqcSc/DAwLUd23Jw6pyfIrqR7DJ6iLzGIKnE1GwJwJSypwQmSnlhtsFyDdJ8A9XiTHa2A6lVjuThxR4V1GJjwvBVWnHgHTm+SuFDjzFj/orzGMw3pEQdGRxrJZR1kG53RhsSQQREiII2898Ob28Jm0w0Eb8unl1xDVQgWWNoYbGfLliRKh2IkA8rzH1Bv9MeNk9+Toony9dTbVq5SYvaflMXxslIRqG0x8j5+WIKTjWxWYAuPPrO/lg1QQTeZgjzH7yJxS1JZYbAXeKRcwfPfeL9BbAOeZabiVaGBGrp5at/+2G1SiGHLYjrEbSMDtRItJMcotHXzt5YZYEaBQqsNJEiZ2kR/G84jzmVVRMmymVMRPkR8hviXLrDaSIJnYEiJtJ6fl6YJWmGQcyDI6ja2HjNwfsCgejn6isQrEkpG14Zdh7D2GLBkO1YSgqupZxCjzAG7HrirZouNLLJCwriN/PbafyxnefFB2uBv0/icb6epqR+qxJU4s6xpGkNaDFzbfb88Y1DHNs5xqs9BaMkojAEwdRjkTNwDy+XTD7hHbF2rUkqhQmlu8MGZJOlvlbYdfLHUhrovBndBlnNHG6ZecT8OzdGuWFJw2mJjz23wxTLxjQ66tgVUhaMnONkoEbYYwBjw1VGF6smPsSAxQndceDK4MGZGJFqjphd8kHbEGp5aMSDLYmNbyxSftF7ZVcmKK0TSD1NU67kARELI3nczthd0mNaJcfuw541lRzxUfs94rXzVKq1eprcVAAIVYXSDYKBInniw16RGGh63cWT29gp84owO2fnlgRqWPCmLlTiUupIINdjtGNDSc7tiEWx6a55YfbbgG7yb/cDjZcgBuR74HLsdyffHoXBtLyC8fAYMvTHPGwamPPAgp49FPCOPljqXhBy5pByxh4gOQwFpGPVToMLsiNvkF/fidhjU12OI0pnpgDtFmKtPLu9JCzj8O4HM9dp2BO1sK1FDXbGHi649xx/L9pc1UGpqiqdiGqEH1C2GMxi9NX3fmh+n7SWtVI5sbKdOkaVP6sWtcdf9Scm0gz5gzt5zhLmB3jpDWWxEkaudx1sbEeuGj1NKiASSeUWt1PTf0xx3BJWLrmhzPdH4CGMAg+ICZHxdCNsFUa9jqImZU7A+RIP1640pwSIAYgzLczYSDMetsaZgyW1MBpJBiwI672mx9eWE2sJJT4qdYUIo1T6iRPlvhjTqJUTw3i19xBncWI+eKujapRZUqd+Ym425bYIqu4LC+ykwN9iT/PSMNOF+CbhxVQrIbYetvO+2I0JVtMTfboD7HywJVzb+AkFhaWjb9+CK+Z0uWYnSStgRY7bb8p9sVOD4IghwGWDvMG38+WBa+WU8rgz68j0jBjVEOloBkwSvWD9b/4cSVgoJBmImeoPPCpygFldzc0yoWYJbUd9JJBn1vicGGJBmx2F+ZtOGtemCpBFiImTImDNj5YVHLSGGrpBncdbdL40Rqbl7SMJyOcemB3blTN4JDWvv7HFoyH2igsve0yiQQTMknwaTFurSPlipJl9K7yTPtb+fXAFfLnUw0gAPYki/Lrvfbe2NNGvKPDuJKFzsB4vQa61qZEx8Y3gGN94OCRS644k2XKw1gJYHr5e9/phrw/jGYpVUcOWAIkMbEQUE9YBG97eWN1PXJ4aKXRZ15CBticOesYo/Z7tcTqXMkA95CtsYY+EMIAAAtJvtbBvH+21DLAxNVxcopuFG5nY25Y0dWEle4tpLAT2h7Y5bKhg9TVUEgIt/EBOljsp23/hjgXevWZmqEktHimTO0SZPywHxbO63JjTJJI8yZ98GKoERziY9PrgXuOsFu4JxD7sFZCAyEGJtqHI8tpB6fTF14l9peXQ0xDOWvUC70xFiJsxJO07AzGOcVc+vdqCoapBBJsSuwBI6WF+QxWxT0O52AuJifXFcNyY87NHX8n9o1GrU0LSqTBO4mBygbsegnFuyjCqodTIPuPIjkRsRyx898OyLHVVXqBBjUGswtyBgj0OLv2f7Z1MvXIZWKMZZANzGktJ52U8uc4uVeSZU6CaOqrlDiT7tjXhXFaWYB7trjdWsw35HcWNxIthgV+WLOq2J00gIZfG4y+JhUBEhhB6XxoSD1ODubJZGncjrjBSHmcSafIYjep5+2JdsOD3uwOQx6WwOavljw1T0w21g3II1YrfbGgAFrtUrqFDIRSKgHULF5GwIjcXI8sPQGOOX/ab2kqrWOWEBFCsYYEtPJwwtB5euEqOMY3ZE23gqdBQRLv3bfhdWLeRJ8xjML63HK5gCqyhRAUHSFuSFVZFgDjMchxo+P58TR6xaM5Q01GOmzODK23kTaTt+ePc3mvAFT9cleRAItBseptifL1Dp8QEtv0WNvljStpRtQgSSdQBJi0xyFvyxm9g4JmalRaZUWIgEk6QZERfzPTliXL5pQgS83jmZiYP88seZuj31QTZXExJDSptacS1sqrKpDCQQTMEssgXtM7cxtiXTwAGzBMQqiSYuIMLsZ58+ZtgvUASDBIAG+kmZ5n6YBybqwaQCdRB6RaG23tMgWwbUoLVCwfEbLO56dZ8jG7DzgS8BSPMpUIUlpkbACxjYEA7z74NFZvAb3EGeUczPI9MQfdrSQVA0i/mTuOXwn2x5UrAEXkDp0tudvztit83QyQRmCWuoFhzmfP63ja2GGapMyqdhF4O3P5R8sBxpuDE3nznqOeJ1rSk3mI+d+mEk7rIWYlUG1tpib42qUQSAbGL9L8sCERzIkj/AFj6+2PKGduwY7WHQ7kH6YrSfYQ3e1mtyF9452Ag/wAcalBG02B3M2M7+pwT3t5mZi3K29sSPlivlMGOVxMg7EYClZ5DYUmgSQhggktfn0Ec98TZWiD8UFZtcf5Sdre/viSvQX4zcrfeJPKR/ewHWp1DpZmXci20GY9dvbFkZPsxk7ZPatIBy2lBJMQY1c5BkT1P78RZThhBY1GB8UiBHTYncfwwalZdI1U4CkST4jJ6dAcaHiY1BYkTFo+QMTf64s3uwbx7iitwRJ/RIUqKTDgMQZN1LEbxacLG4d3FQVF1Mha4YfAehPuMXItLAElQCP1TPnII2vvjbMMCjA6AQN2Qst7bWn0PLD09RO+RXBMpnHqB0g0wQW5Hewmw6+WFWcpDSrAtq8IuZnYEmTPpti95XIMojUNJXpzgDrMb+46Yr9LJ0qesBiZiAZLeEaiV1ATJ6eW2NtLU4s8lbg0S9jskcy9SjYE02Nr3F1n1jfzwro5rvNL3DaSN9jYi3XFv7AjuXqVSpChIXmCASTebwIMnbyxSxNKrVDC6PB8jznyJvONUHubC8IaV+Kt+jrEgGFQw0EaDqQ6RtcmCIviHiPaLM5ok1arERpCg7LM6TAgk/rHc7bYHzlJWUgDeDHkb29ziGhQViDAkX/nzth4oRsvHDe29WhRQwKmwKtMDe6kHwjYG0Y6J2a7WZfNqAjaakAsjCCDtY7MJ6XuLY4g9IrrXyPtbb+eWA1qFYIOk9RY26YaLwCUU2fTOiMbd0TyxxTsp2+rZURV1V6ZZRDGWUXkqZE8rHe3njsfCe0OVrqGpVVM8php6R1vguoBQJ/u/ljZMofLBDV1xr96HIYm6RLRN1y3U4479p/GsumYqJTFJy1MLUZRqfVrmFeCqxpuN5O3MdA7ecSKZKqdLktCr3brTYMbCGaflABJmIxwCtwgodACuwUamaogVbknQDDEwByn4vDtimq5pBW18G650iysaYGyrqHyJiJYi8nyxmGeXz1JAQ4RSTMLcR84N7Xv7bYzHLdSXZfMt2otVTg+oEa4IIB5W2326W+WFHFKLLpUTpI+LcG8EAC5gCSPl1GGlGszVTeJMaSSWY/MAgbbY84jnhCi0sYAi8rEo1rczIPvjFGdSMrPJa4xawDcJy6mGLAxvvKi4giZvM3icB5sOWUaiFBUGDuN5PTePTFg4bSpyh0nkyGJUgESZHMFYO0W+eN87wEVC1QOxVhcCFIhYUidVp5Ry9cSNZb3uC6btgpZYLWcBbQDbzsZEwdsWTN5Wm1PLOjAVKOllgFQ2lgSqabyPXfFV4rkn+9pSQk6lA1M2lAYYiW1FSDBhT0ti3cPyzd2CQBpN95BmD4wTNgwgG4YXxfWlZRaYKas8gnFqVTuWL1aYd7Rp1OFu13BhIuYk7+d0WWrESXJEQRsWJ22+L0iemLlxLPUVpvUqliTTG8lGuSIWdJa7XJkbTyxz/K1UdoMqDIEeEQeTQCTv03JtthtO3JO6+QanJZ8nWmRDKN72seemxAwbUohdQkSLR8vKJGFnDizVAKUkBeQkqdlMxAFiYMcsW2h2ezVem1SsaYYEFGJhygQai0AidYmJNukXk6UmvVBte24hq1B4QeRjzuN7dZ3jECcOZSSCCjefiBPz3M88NqnA2LamrAD+wYHpGGJ7MVKizlnpVCP1S5BB5mGUfwxTKnVSslkslp6kY7pRdvIvVVpBV0rMgmTueqza5m3njDmNSNY+A8+U7fyMaZ3geaVv01GqqhYnTrGq95UkD/X3B4fmixIMQAUnrBjbfb8sYJwnHMuSu5s+eCooqJ8RBm0EBgLzy39jibiehtwQBEQDbl7+RwuXMjMUyIll1aXJuYvzus32/fg3JKWowJLRMtMxO/UdL8vli27TXvFTAalOoZgjwnxb3AMD6AHHq5VAGNNQhY8wYPUb2HP3wXAvIAbbz25zgDLuVWooZdSmTOwBv7wca4z7IHB7lqFZXHetT06gfCTOmCSINwQcF1VUo9yZusQW0zdSDb2wFmUcsWBVhMgXmI2n+djjeiiITIkgatPQbMdxIMEXFsSTzf8AIKv2Ccw7sp7pPEBsQTEggEAm3XHmToMKSo6knVp3A63PMXEQL4J/pVFlWPKBAuefL52xBU4jTJ0sUY6gAYvYeEsTYEH2IPXEjUsrWD7QjJcLZFENDDUDpEW2BPIkjCHi3DqfeqzLrV6awQCNIk+K3ikWFwYg74bZPMRVaWklogmCfMDlMjfBNN1cmmTpKzEkjbULX85+RGGVVp3ZGkc54nkqlLx6wVCqZNjeRYWkAjkOYxpkc6hOkzJPXHSCq69EAzuSJt0k73wuzHCRstGiACCDEAmRsqix5X6nG+GtsrSyK6XdFf1agQxg9fn19ZwtzAGnxEA2Enzgn6Yf8T7ManY02ZQSfCtwOZE7/rWH8ipZjIVBV7vSzHURsZMbx54009RCfBXKLR7TzZMjkDPmZsP5+WLvw5xSTSRNapBebDXNl+Y6g2IB5iajxGnR1qKQMgeMaibggA3J6/CR6Yd0c1VUTqEkxTkSRBggHr/MjAlJSVxoYOkdlu3CIi0s4wGwStB0sLQKn4X9vzxdszxClTAZ3RQdpYX+XX0xwjidaaekECLmVUjz0mYgnfw7ztthFluL1aahaUmB8JMgCSbA7b4shUxkSdPODvHFe3GXpo2ksTFmAAE9Zcj8vfHEeJOWYyzM7ai0RdiSSbDqeWB89xapWUKwUQeQv+fliIMT8+flMAkx8sZq9VTwiQg0ewBYwfPbGYIpUVjZmPMzH0xmMl0W2Y8zeZVnUoSHDajSabHVDeKIGwloIMjeMNGztN6igr49JIEbEbnVFrryvtPLDDPIhU1V8ZiAJUECf1WifVjynfAaZdFJJs4lx1BIsI85FwOYN+eeThjkseCI8Sak6LTptohSC5+FZgCF2YQCBPX0d0uIamBk32AaOfJjYyP1T7jCDMksg5tBuLfz1wvrVNSwXAIBJUbXsBIj2wjpxYFUZYuNKis50krAuZ3EkbybGTI852tHlq1QqDqIUaSSANQgtymJgRe9x1wLXLNRlnBEggtcAQZVed42PXDAMDTBJMAENpMfhgESAWstx9ZxNhL5DswKWnu6pLa4lZmB8Ugi9m6gC4NudC7WsuVrNU5mowFM6TMiXJJDW1G53vFjOLfklp+I6tQJktpkMsSQeawR1i3ObUfttlZrI4EF0Gleilmhvm1z8iDzxp0NBylfsJUqIA/2gZwKFpGnRUbBEFo/tTiOp9oHETY5qpB3ELHtpxunCl23OGWT7I1anw0Wjqw0j67+mO06DXLM/pMfAvyX2iZ9DPehx0dFI9wAfrjtvC65q5PL5sAU6rU1dtFhJF4BJxxDifD+6FQMAGSRfrtA647eaZy/D8pl+a0aes+YUSPnP83xTqIqEHudzf8ARsp1K0dmM593e5YeG9tsuQFrOKdSSLg6WIAJIPL4hvhrUyuUzayVo1h1hWPvuMfP6Z7LO9Wop8Q+M6IYXjf9Yeflhpkc5TKMFqwUgyJBWf8AtgxpxcVd5KKtT13tWL4OqVPs9yYH6FWomZBRib/J5n5YVZ7sDVF6NVCf2l0nrFpH5b4rOR7S10QlM3qggglwwjoQZH/fBx+06tSA1ClVvBjwt87GPpiipoabTdvgKprgH4vwHMUZL0WKwSWUalEeazp9Ywkq5ZVYk6laIPUgfMXO3ti/p9p1JSRVy9VR+JIcHzizfTDzh3F8lnkLLpdQdJFSnEGAYIceYxllp4Uldysvb+5ZH1uDjsFyCwMjaCdusWm3XpgTNA6VPiO9m+IXAjwi4tjp3abskhdamXyqVREHu6xpuvyklCDP4Zwo4d2WSs+iMzlasSBWpqUYbQjrHiEG1rGwxW6M3lWaI0czz2daXKIQSTMmR5FQeUflzwHXzBgS0vJ8OnluIbe5k9MdF4t9lFdXaoh70NuquAed/GJPKwN/PbFIzfB2pNBDiYHjUo4JtsYOmQBYQJwXHbygWuOshWQr3YbdbHwyG2uYvvyPI2GJMvrQ6jTklrQDAJjzERIt5nraHg/DgKcKFBDAeISQZ3DDcQAPfGud4oyPoAEnUoIIMbAjTG9p9RjNy7INrDylkJJeSxIAAaLdRZZmevXlbENakxIGnwkQWkyL22tFueA+EcRYsdV2JC2NrDpG+/TYY97RZ0UiD3TMmoayGPh2uBPn7j3kW27MZWsSZzPU6SU3qgkuIGnVYgETawG2NuD8WapAI2mSohhflEeXz6HFd4t2govTWm1Ngl2RwZkr4Y0zPM88ecMzdT4QIKnUsETFtRAiRInbrOLVTtERvOBvTzSu1RSQ0kwB5agRAi9xJnoTthMvDmB7ibK4OuCQBIafDMHSvpfFrhCysUCki7FYOsRHi9AY8j54EyOdpFyVUF7q4W5hWKgkWPPzBw8KjjwIVbj1dSfCzmk8xIgWtYfO1v34UU1UEm4+vXyk4unHMojUqvJUU6SRcMQCSB0MjqZm+KnWyECnf4lMnkCDeOcXxvp1VONksglyQAciS38PLyxPTpySL284F/nj3uY5gXgfliRCFEW6A85jl5e+3LFFWDiMmNeFZxaaaWpo5mdXeON45KYxmFpRd2Uyb2YR7aTj3GWw9zplGGlYHIg9ZNj8/bcYAinVJYau8QkOoFgd9LANfa18bplTTJPiDAWPoOoiOXyxFliWF00u7SdgTpM7reCDvBv7YpTXYdoi4gMs4SmKndtUJ0if1vwsJ8Iv5TO+BMzSprqVh3SsIBnUoKmGCSbX5EiI9leeyk5h6tFQ1QGQHJ03g6lbwgNfqefOca8f4oNSmvSaQTABBDba9977EjZjh9t2kmV3Q1y6ItJG06xJZlkTK3cqsQbLHPkLc4cjkmrayan6NoMAiS3xBWCgAgAW8h03RBlVgtOtVcVPFoUaGBDSBCloIKg9Lr1xeOH5cCj3hVQyzBnUFEC/h+cCxG1oxJLbkkbskyGSRTTpP4FYF6u8aEUs0dJCH5QMUfi+YrZuo+YpUzLtK7LoRfCgEwAbR/dbkcS8U7WyoAQlnp1abM22l3q/CQZnTUAvbEvA6rVhY6EAE/pClNYWJJ1dFJPqcdbSR/41jz+ZXqabjUaF4o8SA8NWuCeQr6fycYgr0M+ktWrVgi3M1i35OcWxtC1GQuS6GDpqsRMA7hoNj/JxrX4Z34ZVrMqkQ5IBCruQDbTMc5JxoqTjTi5Sdl5K6dKpKSjFXbK52dy7Zqujsp7mmw+IzqM3JJuSQLztYCwx2Dt1x2h91d1EVFpkz6fXFKyuhQqUhpppZRzPVj5nA/a1qlXLulNdTNpWBAtad7bDHF9OdWe22L9/5yewj9E+i0OpL66Tbt5thFSyFJRVzAB+NakgiOrCLmcE9mcwS7KLE029wbfnjMtwyqK+rTIYHYgmdEXEzvj3hHDatCspqaYKTZpieTdG8sdG6bR5eUGuUS8JzLVlqU6jh2ZHUwiqLi1wAW57j1xXcnUOlZM25T8uXnhl2eRlzF1YCGuRAwFmsuUp0y50qXqCd7eC8Dff6+eFndoaMVksea4wyUqDBVbUsHUDusDcEYsX2edpV11wyaR3YchTqnSYJAIHJvPbFJzlP/w6KhnRUYAmL2N/Pb54N7C6/vENJD06yyBb+rYwfO23ljFroKrQlCfFrv8ADP6FtCDUlJHd+A8Yp1UZk8SmRcbMLiR648zXaVKL6X1rIkEHUPYz0xzbL8Vq0MlmHosFdKlJriRDQpEH5YI4nxc1Mrkq7iWq+BiLCSYmOkjbHn/RqtCt04S9RScV97jdzY6ekhSrSXU7q51KhxsvTL0iHtI1DTPLl5+WKTS+1LKVgEzWUbx6wVhaq6kuVIYC/pywsyfaxcvke+NNnVa7UysgEXN/O4+uKP2j1UczmSshPvCVRGxDgFgfLxi3yx1PoyvXdSdOrlK9m3fh5+TX6GTW0IU36nn5Pg6QeI8EzSM9CslB9hr1UkDNsWDQrbbTBg7G+PG7ApmwGp5kFlA1IQHFwCCKiEakazAwJG9wQOLdzpqZinFiHj+4dan2B9zjqX2RsKtKkCzCVzGSeCQSCBmaLAg2KA1gOk+WOnVUEruJhSuH5T7Os1SjTpOmdQDadW8FdQI2gbgiBiidreC52lUqCslRUeQAqSoB2g7GSLkbYY0O1PEcsxQZuqTSaCrkVJAMETUDHdTseeOl9nuPHOZam+YgumoFqepDqUwY0nYwDBkfPFGolR06U5Oybt5Hp03UukcCXKE0A366tsOagQTIsWtO/tgnhzQEYqQzCzEnbnPKDJk2x3Hj2c4WKXfVsqrozFWekg1TEy8aWNl6HkMU7NZHhPducrnCiXLU6iHUpIEMjOFsoaYk2JvyxZCSqx3Qd0LKlKEtslZlRzGfbwrfXLTBBBVhcyTBEnl+IztgrhWWsWDGGOn4tyZkEFvguWPW9uWGz9kqi01rUHTNUqgksjHvBvMKAQU+TGCI5YR5TwalVypUglNBmCJAkwEa++xi2+I6biuCtqzsx9UyZKKKdRleSTsNUgSssp8MbelrDC+nwSKa06gLhWk8yBtI0meon1w0qHwag3iUgkCADuW3tBFzsdt8bUnQt4lhhcEE9Rsdo/KT54o3tcDYsVuvwCoKqBCCh2LMLttsBPLpiPiFLxhNCo4iw2kb78zf64s/9H0pGlo0woLEyYsDB8Mnriqdr8w/ehXa2w07gnqfXrF8baFZz9WQrVgbM8SqK0UndV6BoE8zjMQ0suCN49sZjQ6NxbnYHfSJqeIESVG7fITsfMRtffAIK6iEhTpnqNhE+HcdPwk9MDUKyoneuFUkKulTOpr2BgbkgdDbE6KsHXDtBOqJMnePlYR0xxNu01tXEvExUAeo+l1JiVEEfENixFiSP+9keZ4eNFHvmcRElZMEgiZAMztPMmPPFzpZLvtNNnKgiWKWkmwP7PWNrHC6vkGo95oId1F9gSqsCLQdRIIvHLnidS1iqUO5XOEcFIbUytTUhlpnTdtJkkgEFoPXoTti08TL0cpXfUGOhkJAYRIIFibQW/7Yhy/GSyoGKFzFlliBAbQwAkXO8R05nAfarMt9zMaQGgELEGWkRAuI68+uBOTlUSfA9BXml7SmZfKjMQxIpqsIQOpBIY8gDEcth88M8v2bziBhRqgKwAJWoVkAyNv5364U8PzwpqQQSrEGp4ospBAAI3m8yflvJ1LjuXAMlp5aWgR5+EzjdetzCVvwudiWm00vr4fv/cYZHgX3dZzFZB+yklj6n+GNqVBQ9d6YOiqwYoTZL+G3O7eZE+uK8eIBnVtwpkgMBI2gWMHe8HlbDnJZsOPCYANxEE7R6c8Z6jq/WnK/yR09Bp9Mntgvx89v1H+Xkkk7kkmLC/kMG5cFmEiCxE/M7/ngPKYsvZrhYd1qVJ7tTNt2I5eQ6n+RyalSMIuUnY7WqqRpRcn2Ldkezvdk1VLM+kKk6ZUNGphAFwpMYZHMVdjRkSw+KSB+rNjNrehx6vFaYEAN/PrjUcZpEkQSRvYfxxUtXpkrRl/PgeHqdarLdNXI6mWRo1ZRCdJJmmDB5CdPl9RgLNcEyzAj7lTDaZE0gBJOkSQPU+WGo4vT6N7D+OM/pZOjew/jh1r6C4l8/wDRV0p/dEFXstw9hD5Mjr8QE3nZvngduxWTos5o0irrTdl0km5XSZkmZ2Aj9U78rMOKp+17f642HF0/a9v9cMvpGjZpz5xyTpT7ROP53hFU8Mz36OprLZYKukyYqAm0SYGDKfZ2pU4dw1LIwY1Kmu2hEcFjHUBtrfPHUzxlOjfT+OKV9oWdFVsvp1eHWb8/hsQD4h5G2LY62hWqrN3u3Y91vyNGkoVnNRWMPn3NlE4nkyOD5pvijPMgUDeG3xaOJ/ZjVzM1VrU172nSswaRpVBuP7OH32f5mnRypUqb1GPXcL1OLP8A0zT6N7D+OEevpUpvbKzu/nb9iaqhW6jjJXtZfA5LX+yPOd93neUGFxGpgYIINynnhj2E7J5nhr0VzGmHzqFCrTP/AIbNK09LEY6T/TVPo3t/rhPx/i1M1cj8Vs1Jt/wMxh19Jqo9rkv6yZvR5r7JzDtR2T4kc5m2p5dmpNUZqTQpszybKdUXO+GPA8vmcrkaxdKlFw6uAyxP9WGAkXFiPU46t/TNL9r2wHxLOZWqAlUFg1ouOjcj+yMJX18K8FTk1ZNP4f6LKNKdOW7a+5y/iGYfuq1EjwmrVix/UlhH/wAsjFNyxhZmxWCDY+AkbdII9sdm7PZmk1StVqk6lrMaZ20gqU2HOGO83Jw7filDdnkftAfvGL6Otp6a8Vm+fH6F2so1atS8ln4nDuIE0eHUADBR6rATsHLssR5f5jhVwTtOy+JySs6XkTZtUG83Bg7csdNydLL97me9Kd1LimWClTJBsGEGEn5Y5nx2jlimY7ttJFYBQqqA66jBOkRYE7Wxvo63qtxs/evaTV6SNKaccpRX5XGPC+0dUJ4dBLHSVBhh6BvCZ6j6GMOM/wAdUAfodbgeFw8j5kfzucJsvTyKMZIKshZl2gFgwUkGQQJHpiF0ypFWo8N4FdFuolkjSGVhsdMb7Ys6iqPMX8MmLobYlkaovdhqolQoPhgMZvANxGwwo7R8JbMRUog6gJ7tjPtazdZt8sTkLUylNVb9IiISrH9UA+RB+WLHQeaKCKOpFDTADkxclrHTAjb9YHkMSFRxV++exQ12OdpQcWdIYWI6H0xmLBm+N5QsS4BY/FoBInoWUXOMxrVWo19RlWC2ZTKsaJV1VT3pBIYFSNNNpQE/iG3K/kcDrCG1QN44Jm0z4hAETEYa1qtJCKNSWkrysbaS+46Dy89sa5/K0QfBTfuXUaXiwIMNp3tubztECxxhmk1dGls8pZYAHuzEiYe177tv15dMLKeTDMyVHLllb4QNJ2AWTBIBhuhAvONszxLuF8GkrDfE0eK40j9raB7A4QcI493tUFqZUCFWVOkOT4jqkKDaPc2tihXlmKFcr4G9HJ0pbvAHdSFAsDB/WEHqTc4H4zw2o+VqqGL6VDKttRCwReZmCbczIvGGNY6arOvhfT8DDmSxknYghRYSN98D/eE1qzlQRHiMKsSLvcBon5e95BJNN5FjLa7oovZhe8o5kLlu9IDFa0QKR0kqWdmVEAIkz0NjgnI5OhW4UQVpvmlZiGLqjKGYRJZhYgEid+Xkw7fdpYAp5eAKgcVfCQ2sQvWZgneYm2KIuYcAgktaINxZdIkcwoAidonHUg21dBctzvLISuepjLd0EHe94jB7eHSHVlJ3IbUD0tgrg2ceoXYwW1EkC2+EHcYb8O7NZmopdFdEAnUwInoFAEuTsIG+DKEX9ZFlLUVaX/XJr3MvXA+LoGErf9qCPbbEvbbttmMsaIoOqlwxYFQRHhCwP+rHMFWpr0u704mS2oRabje8Riw5LK5U1Fdq61kCkN3zlGB0HZI1EBojSW3PTFE9Jp5r1oJ/ghpauvN3lNv3smP2jcSYwKqCf+GgHuwgYKyHbrPITUrV6boA2pAKeokWUeETcmx2gHFf4lRywWaBqzZZqaO7JF2IIaSCCIEfnjXKtl2YqKTBdbaahBqEAqQFKAgGG8U+QEG+EWi0y/8AOP8Aigdep95lmzfbTNBjo4krbEAUB0kiRTIifM4vHZ3jVTMaqorE02A0rAGmGZdoDX0zfHGeKZqlUOpQVfUxJChQwLEg6RZTpMQABbnOGvAMvWNQrQp5xw1opFoJE6dTJAIE9Rv7laTTRz0o/wCK/YR1aj+0/idq+8P+M4EbMt/vG9zjndDgHEaisP6PzjNyLvWTcbnUYa/IHEX+zbib3OSCTu1Ssgj5g1PyGLFRodqS+CF6lT7z+J0ynxKko/S19Ij8YBnzk4rXGO0mW1LOYRrHZtUe0xis0vsqzU+OtkqR6NXBPss4a5X7HKjRqztOeYp0atQe4UTgyo0mtqSXuRfp9TUo1FUWWvPw8jLh/a/Jql64Ak28X5ATiDtJx5K9Bky1RjU8LizKCq/pD420iIAm9gfTDLhn2LUhPe1a1YHbTQFKPV6gP8jDCj9l+QoAioz9f02Zp04sAR4FaAefzwVGMY7UhatWVWbnJ5buck7QZiqERmq6WqM5ZUdmBIYwZ1kRDcrX8sWHL9sKTjJqEcd0wlnYDURRdIF9yWmTjoTcN4MoVGOWOkkiGqVoJBn+r09SceZbMcIo2pZdSYDDu8rfeAf0rNf54XqRiuxW7s5b2q4wtSp3yEf1VMIpkghtReRtIDX6ets7N9qayUyqZVq7SfEswPCFAChDEKo58sddPaNIHc5F2vbV3dIbXPgpz7XxtT4/nmA7vLKsxY1K1Qef6yiPS+Iq8COLKBk8xxVmKpw6oeYY06qqecSyi8jy9r4m4x2S4lm1ValCnSAP++VZBCyL6iII36TYc74lHiLkl2y1O1v0KGL7+JixtiehksxcVM7UvH9UqpHWIA3+eIpu1op/z3jybm903dnMMx9lfEHCohoaQOVfUb22VekDbljT/ZZnR/X5rKUBz1sVP1QD646m3CKRjXUr1f8AmVWIPzUsRiahkKCGadCmp6hbn1OHUp+PmI1E4vx7sjlsqneHPisWbSUpUzBmZPeBmED64D4eKILAJXqCIExo8IGm1QAKCfmQNsd+es/6ugekD6YDq5OsbxQHPxqR9Tc+mHSbWRfccpyyq3hbL0oIWe8dYnTfSFBHxGbEbYIzGTolYC9zIgrT0hW6zBJYX2b2x0Q0WX41ybdRBX/EQfyxGqMdsrkj5hwPqaZwyVgPJypuCUuTW8yB9NOMx1McNpj/AMnlfSokfVMZizqy8idOIpFRmKuQeZYBTHhJJkAEtE7dJvjbPrRAarWAp07q6Um8LxOljM7gXO4tioZjjuWqnRmcy2iZmiD/AIu8Zx9Mado6vCBSH3etWq1DEqyiI820LFsc+FKa5L/Utzf8AelSpO9RUamELgQ9VCipqlUGlm1ElbneHi1zh5leFVe77oVKNMGWKgszCbADSsICVuBqtMsxMmjUs5SWO7yreI+AywDGfY4eZzOZgoKa8MpKWBJYqH1Fd2+friyWnTfK/nwEWzumWPP0VCBTm6SODYCACOZh3BB8oYW2EwFDcDVwA2aBAuFpUpkm50hGck35A/IY87E5PO1X7yn3OXCtAlIBPSI/fi85vs/njTGrOpoZpqgKqleuhmP8ML6Ol3+X9jJw+78/6OfnsBnapPdU2CDY1g6Ei8HSaQItuDiWh2MrZZXWq9FNawWNHvIHPSzOIB2PpiwcYzmXWolJ+J5mos6XC1QQLWB7tfLrhF2uo8L0xTzNepUGy6XI+RLgKL+eLYxti4G4+AMdmcvRPjz4E3BTQh9DLEHzxtw/IZZqy93xCurfrVCxcxIMBlCkSBEzzwK9HJhJGVfVp8QZ1ADdV0ljFjMjE/Z7tt9wps9GjRLMYKSSbTeYH098Nj3i7i0t2a4dWYrVqZvMECzJTzDESSbkyNzhdwfgGUDuKeRzOYCxLOEBKqsWVxZudt8eVO3VSqxqDMVP0ay4oqEGkEnV49Wrl9caf7QLvUY1mZh4YcKCfCBqFPTDBTef3Wq3Lj+fMfcPeFcHUKT/AEbRKv46YNUU2Okyv9XbvBzBjFx4bwAUkVqlPh61Ct3dNTEcg06Zj92KBw3iNSumulkkAMmatQmTBMixMkXk9TjOEUMzWdizhbnwUgNK/FK6iLnliqVZL7Ic+TpIeil/vWXXzoZdfz8eIRx/LOXVc3mqjIQG06UiRP4E5XxTst2CrsolqxKklSzsFkmZIFx8RH7ueGOW+zemJLQJ31VCZtHiAJm3rg9So+Iksu4z4l2myNKO9LEkbVsy8mP2AWk/IYUVe3GUBHdZagSRIPdM89IbSNXvyw0y3YjJ0oiJE7LJvvDGDvf54YUeF0FXTpLD9r22HLywbVWTBVqPbfPuGNOlToiCEGgA6rAEgzAvMbnyxn9KcWrRFQix1QLzAuoVVkbn1xZGyxX+qFFempGMbc9fl0wJWzefGz5cDrLD/wDH9+IqNR8yJdeBOvZrP1XL1Ktcq0EozQtrbuxI25b742X7OV163rljeA76hB3GlBBBgWP4Qd8HVM1nDZzQ9HJ+jRhTxHh1aCWWh1kk/nqGGjp492Tex3R7N5anZm3Fxtf1Mxvg7LZPLIICI8c2Mn6Rjm2ZyakzUdBbZagI9IUx74G00P1DJ2vqI/JRi2OnguELvZ1qpnVUeFaY9BP5E4VZ3tBo3BI8if4Y5vl+HJUJUGkW5Aq5P0bEmb4KFFzlJH6geG9VFSVPzAxaqaQrkXE9rwdqVT2b9ynGq9rQbmg8ddVv8oxz2rldLXoI4PwxUIX1G5/6sYazKpHdMF5ikfzZDJ/vTizZEXczpL9oQV1BXUdYU/TVqPoMDHtGRfVVI6mmij3JJI9jjmi16g/qxXXp4j+4Y3Nav+PMz5ScTYgbi/P2yqKZDoAPwrB/xAn64yn2yrMYXTUPWVB9RMnFMoVa53zNZTyV6Yj/AKi1sGDvnWDVpuB+JGn6CMDaHcWte1df8KT0am8f4TiZ+2YjxhJ/5bL/AJ5xSEo1tlqUhzKq9QH2IjC/O1awHiJMftqy4mxE3MvVftFTmW0yf2VP17vGY5lVztUnY+jiPpjMDaS4xynE6WTrq9KiSWA0h0F7xYHzthzxLtQWr0q9TLUzUUQw1CGE6YMAjf6YpFJqubqkll1hdydIgefXE+a4RmFQuxfQOYBG1wTty54zuSTtcORxxnjXeN4Fp0aJayKJC7SRq2meQxBmOOEKEGZqGIKgEAXiRKiZj+eeE/A+EjMMP0lMGYHeOFE8gSfl9cM37C5xVJHdPH4ain1B5YmXi4LMccMzlDSsLWqM1ymt4LAAkmTHn0tGEnHq1RfipaLmxid/KxHQ9Bhxkez1WmEZcxRSpYtTYo8GQd0J5jDriuWy1SGzFBqzgRNKoEBA2BHeEn26YVUql88EwUc5HMGl3ilQFklVbxzzJAH83xvw7JGstWq7lyAYuC0+u7ETYfww6Gcy1NwtHJmmP26tVv8AIywPXDIZjLBdS06aNzCVJB+QeqTizoytyS6KTT4ZVc/A9zJ1eER1JaB5b4YUezNeqR4UCxEhpEDkTyw2zHFjstOn/eAP1/1xtl0UDVUqMs/q0gCPXVi1URbiql2dampDVaImxIrJMdI1fuxNRydNAA1UMBYKxUoB0kKZ2w6/pimBCV64HTuqQH0M4EqcVJNq5/vLH1WSMFU14JcLpcWrU1VKL0FQWAIQgCZtKzz2w1btFxRVlc3l4PJVpif8AnFVqcSqkwakjzYkH3xIuU1ie8og9NafWak4O1LsG41zPHM65/SZxaf9jwn6AA++Nk4tmjtxJj/dJ+izit1W0NBp0ifmzD/PGDPvFWP/AGemP2kQj998GxLjXMcazCCfv4c/hKNPsy4Bq9pa5/8AMT8qYH5YXkEGWGr+0hge5j6Ykp55V+EBSfwKf/XH0xNpLhj8WqVV0itULDkVqE/4Sw+mBq9WtHMnzpMPrz9se0FqM0q/dn8TnQPe5OJnzwpnx1mrn8KiEP8AffxewwbAuCBj/wC8oUm82RwfUqQcbrwepU8VPLpp6zCfPVUb9+Jm7VFf6rLUKR/F46je9Rio9AMDv2lzLGWrH0tHytiZJc07o0z/AFSseqP4fUhSD6HHlLiiKb0kLebFvZZg+oOD6HHc49hmAP8AmF4/wgj6YkHHa6nSTkmP4mDn6gg/TEuyAVXitRlMsVHJJ0L/ANCwv0xtlu0tSkNMLqOw0EN6Qt8Mn4hWYS2ZyQ/ZSrXU+gBAHrOFr8erLcV/QBXHu8sfUYnJOCepxbNuB+i0ibnuZv8APDOjTJGpu7qGLk0yvu2rCul2xzSDUDSj/lUr/OFBwSvbnOPK6KbfJXB9AtQflgOLJdErNRJLGnSU+WYUH0AOMy1Sq4mhXqAj9W5X5BpjAr8XzpBlwV/3bik3+Fpf3wsHaKvQJhKQPU0E/Mrg2Jcf1uJ5xPjXUf7J1f4WGPaWZruCfuiOf7RVv+mDhDX7b16kCp3TgcjTt9GGNsv2qb9XL05HOG/c4IHqcB38BVg7O8SpMTTq5Vkab6Kuk/IgqLYHzdPLA2oVgY/GpX/qFScMF7eyumrRUgbd2zr9ZJ+uBm7RZJzehXBPSqWA+XePA9sLkOD3K5bLssmkZ8qxEehfHmGOSymUqrrC1hJP9YFLe6iCMZiZBdE+R7FUaTScvVrEbEVVU9N9XptiwLWzKqUoZKr/AHszSOPMZivHgYT1V4vJ0USnyqUZ95BOBquQ4nU/rqRY/tGi/wCbjHuMw24m0UZqlmqJ8SIg/wCTQJ/f+eIu9oPdqlcP/wAOjRQe6ss4zGYujlFbwyTuqa+JhVcctaKf/wB+CKWaUiVo0I6tlxP/ANw4zGYFyWBTnEDSRTYjkoan/k/jgmjx6iSNdOP/AI1U/mrY9xmDa5L2F3Fc/TqRoULH7bN+aDAlN1Igz9P/AE4zGYNgXHGQ7OiuJpyf7wB+qDB9Ls1XQxT8J6Gp/BYxmMxU5NMdJEmbo5umsVEqtPNcwv71wtzHA6oHe1QKKdXbW3/05n6YzGYaDuCQqzGbor8DVXb8U6F9AdRPriD787DxVQP7gP1jHmMw3Ip4K5/4bfOmP4DGr1JNgo/sggfnjMZiWJc1qkCAUA+R395wZk62ViGRif2gxHulVfyxmMwOQhOVyWWqPFMpP4SKoHvrJ+uGY7N1BcZSkV6hiV9mqBvY4zGYWTsNHIJneHKvxZamp5lWqW9O9YY2yPZkuutaiAb/AAk/ms4zGYG52JZA75cVARTr0jBIIQVEM85BpAH3x49FQy0mzCeLoKpP+VRjzGYYAXlvuLP3JzVfVtBQskjpzGHtHsdRJ1GqVHI9yP8A+jT6jGYzCSwOiv8AG+CUaZIXN02nk2WIb0ZQMKkyyr4Nb3/DH01A/mMZjMRAYK+WpAkNWqL86at7xUxmQyVGpUVNbuNyyqFMc/i5/wAcZjMOhHgt9Z6NKEDOAAIkfwOMxmMwWxD/2Q=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12" descr="Photograph of a Type AMP800 diesel multiple unit, the type of train involved in the acciden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95800"/>
            <a:ext cx="21836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AutoShape 18" descr="data:image/jpeg;base64,/9j/4AAQSkZJRgABAQAAAQABAAD/2wCEAAkGBxQTEhUUExQVFRUXFxcXGBgYFxcaGBccFxwXFxwYGB0dHyggHBwlHBQXITEhJSkrLi8uFx8zODMsNygtLisBCgoKDg0OGhAQGywkHCQsLCwsLCwsLCwsLCwsLCwsLCwsLCwsLCwsLCwsLCwsLCwsLCwsLCwsLCwsLCwsLCwsLP/AABEIANIA8AMBEQACEQEDEQH/xAAbAAABBQEBAAAAAAAAAAAAAAACAQMEBQYAB//EAFAQAAEDAgMDCAUGCQoEBwAAAAECAxEABBIhMQVBUQYTImFxgZGhMpKxwdEUFSNCUlMHM2JygtLT4fAWJEVUVWOTorLCF3ODlDRDRJWj4vH/xAAaAQADAQEBAQAAAAAAAAAAAAAAAQIDBAUG/8QAPREAAgECBAMEBwUHBQEBAAAAAAECAxEEEiExE0FRBWGRoRQiMlJxgdEVQrHB8CMzYpKT0uFDU4Ki8eI0/9oADAMBAAIRAxEAPwC8SqvdaPGGnNqNInE4kYdcxI/iazlJLdlRTfIj3/KJptBUFBaoBCQfSnSs514RV7lxpSk7WKhnl+cgWgdc8R7orl9LfQ6PRu8bXy6dIMNoBgxrlwPXlSeLl0H6MupDXywulfWQkaZJ86l4qZXo8EVlxtFxagpayo5CZzgZx51hKc5e0zRU4pWSLXk5yoVblWIFxJmEzoSZma0p1pQ+BnUoqWqPRdm7XZum1m3UOcSn0VDQxlI4TXTGu3sZOklueZvPF59xDpCF4oJmEYkgjPrmuZyc28xsoqKViE8kYJBjVJAOuc51D0NEBZOqQvEmcW4jcZqVJp3QSSasxy2uSCtUnESToDizJINGdp3DKrJDqW1raUuMcFIMySnERAT1dXXVZnJagopMa2kWsuY5xMp6QWRr+TG7tqNAjfmRGVZdVJ7lAOKgZZTuoSuAC1DjuqhkYpCfDOmA60rEfdvoAUGZEGDSEBcNxB3aGhDHDwyFADbSjJ4jqoANByHbv76BDoz86QDT5zmMtD8aYyOqI9k0wAD2RkxTANC+rvpCN/yg27gSAyQpSp6QzCYyz4V6devkXq7nn0aOZ+tsYdxcklRlRzJ4/GvMbu7s70rKyEE6gzu8KQxCvhuoA5CjxzmaLASG1cQdaTQCOJkZbjuoQCNDjkZypgSrW9caVibUpCuKctdaE2ndCaT3LFPKBc84UoxEgLGEBKwOPWePXV8V32IdNbEdwF9alssLIUcktoWoDLQQOo+NY1KkU9Wl8y4xdrFhaclL1Xo2zoH5QCP9RBrnli6Ed5L8TThy6Etr8HN+dzaZ1xOD/bNQ+0aC6+BXCkSH+Q91bI51x9ptKMMqQVqUMxBAgTBIPdUx7RhKVoplRw7k7Dmzfweuvth1N02QsnMoUCYJBJz3xUy7ThFtOLv8UOWHcXYg7O5Em4W421cIxNk4gpCgMlFMa9U1dTHqCTcXr8BvDNK9yPtDkQ42+lhT7ZcWE82IVhViJSJVGUEcDRHtBSjmUXbnsOOGbV7oe/4a3yTJS0uNMLg94FH2nQfN+Bk6Uitu+Rt+jETbOEfk4Vz6pJito42g/vITpy6FK5s9xv8AGtON7umhSSD+kBW8Zxls0S0xpt+BBzqmJiB8aHPOfGnYAZJ3wdfCkgEYQcjnTAkPZZGONJCGiTqT8aYxcY3b8qAE35iRu9lITAcCTqM6YCJGWsR7qQx9LpzBOsk9/EU7isAFZ0gFay1HXTGMKBxZb6OQE5vIfxnUsQCnSKLAOhRIiKLLcCTsvZrry8DKFOKGeQyH5x0A7SKmdSMIuUnZDSb0Rtdmfg1KoVdPBAH1G8z3qIgdwPbXj1u2IrSmr97OmGGk9zVWuztnW4AS2ySN6hziu2TJmvLqY+rPeT/A7IYKT2iSXuVLKBAxdiUR7YrDiOR0LAz5ogu8tmxohw9pSPfTSkx+iW3aIq+XPBnxX+6tFh6jJ4MOciHf8ry6hTamUFCwUkYlaHu1rSnh60JKUd0HCpe8BacrlNIS2hpsJSAkCVaCnPC1Zycnuw4dJcxq05S80464hlsLdIKzKsyMu7ee0mqlQrzjGMtlsHCormK/ylC3m3lsILjQUEHEoelxG+N3CTQqVeMHBbMTo0nrmLNvl1xZHcv91YejVFyHwIcpEprlw3vbWOwpPvFQ6c0P0W+zRLb5X26sjjHamfZNT6yJeCn3Ee5stmXHptMSd4TzavEQa3p46tDaTMp4Ga3iZzaX4L21AqtXyN4S5Ch2Bac47Qa9Kl2z/uR+a+hxzwzRiNs7FftnAl9vDqEqyKFfmqGvZrXr0cRTrK8Hc5pQcdynV0TGYzmtxbiqClZxkKNAHGLYqzjsmpvYQ8iwJOkQZjxozLkFxH7cpSdD2H2UKV2BCQVA6CJ8KobFebP8e2hAEZmN9IQiHCMjvp2Cw63OfhQApc4DSkA2HSY3AUxmk5Pckbu8P0beBAyLjgKU92Uq7hSFc9D2V+Da2ZhVytTygJgdFsRrpmdwzPdUVXGlB1JvRDjFykormdtvbwYCWLVpIJ9FCUwEjSSBqa+YzTx0nUqPLTXL9froevChGikkryZ5ltjlfdLcUlKz0CQSYIJBgwNAK9aj2Vh1G7V7mM8dUi7QsvkVK+Ut398R2Jb/AFa3+zcKvuLz+pm8fiH99+X0JbG2bwDGVBY3pUhMHq6IB8KmXZ2Feijb4NjjjMQtc1/ikb/YoZu7bnW28CyFphSicKxlxzEweyvm8TGeExGSTutH8j06VTjU8y3/ADKpmyRzLQBXjceaZcCycbSxPOgHUYoy3QQRrXpSrT4sm0rRi5Rts19267v/AE41H1Eru7aT6rqDtttu2LrWJRJt0lskEnEXHN4EDLCJO4CjC1KmJjGpZL1nfw/Wg61qTcbvbTxHEJAUXoy+UPtYD6AQ2hzDA44m5nrNEnf9j/DGV+d3JX16dwk2vX72rcrJDJt+bwpJKsYs3CTqC44UuAcEHo9HdWiqcTNK1rcReCVvn3i1hZX3yvx3LnlPZsobQfxaS6hK1JkEJMzx9leb2bXq1JyXtPK7J7XOvFJRintqUzaAW0q1BtLxxKt6ubUjmlq/Kwnz0r0pytJr+OCfzvdfA5VJuO/3ZeVrMm2GzErfKVrUkwhxKPqONFCQqPyg5MmZEjcRXLia+WjeMU1dpvmpXflY1pRbqavXR25NW+ofKe6t7RIASpbq/RQFZQPrKMGBuyzPjXP2fhamLbbdorn9DbEYpUNErsxz/K26SR0Gkj81Z8ZVXtLsjDNc/E4n2nXXRfI5nlxdDMBsdaQsf7qPsbDcr+IPtOs90n8jXbA5bi5Qpq6bDjZhKwc4nQg7xlrkRFcFfAVMNLPRl8DSM6WIVrWfkUPLbYXyVSC2cbDklJOZBH1Cd5g5HeJ4V6nZ+OWJg76SW/1PPr0HSkZ3NMATnnluFeiYDouZEzBGXWe2lYB4vlf1jH8a0rWAFTRO+RGXVvouIjrUNR2n2eymAyleoOW7WmBzmW/fSQAtGSdeumA+HM4Hb7t9IDRclOST1+rofRtpIxOEGB+SB9ZW+KV+gHreweQ9naQQgOODPnHIUqRvAOSe6rSEaFy9QneK0VOT2RLqRR5vt/lmpy4LKUwgZzvMEiJGUamvK7WoznScOSd/jpr5noYCcFJS5v6k+1s0kF1OErIzkiYHA18hebtTb0T2Pac4xd7fM8PUFgqlKxJP1TvNfextZHzjvdjSm1EzhV4GndCsWDV50YOKeEVNle5alpY9G/B9aOmwkJUlS1ulJKSYkwlUbxlNfKdsNPGK6uklc9XBSSotXs9R9WwbteJ1aEB0KYWlKSooUpnECVHCIxhcaGAka01iaELU4qWS0k21qlK34WFklK8m1m0t8vqFfbEunUulSEpW5b83AKiEqC1qAkpzAChnGu6ppYihSyxjdqMr7d31KnF1LttXatv3g/yff5wowjmOedfxdLGS4lScGGIyKycU91U8bSy51fPlUbW00d73Fwnmy3WW7d79VsRVbBvFJlTacaE2yEDEqFhhZWVk4ejiyygxFbRxeHjJpXtLM3ptmVrd9iHSm1dtXVlvvbmWt/a3LjTZDA51LqVlGM4YST9fBwj6tefh3QpVZLM8ri1e2uvcdNWUpwT0une1/wAyrd5O3QQClCVLUi5bWmVBKPlKkqlJw9IJwxECequ5Y6hOVpXSTi07avLffpc53Rko6NXaa32uTzsq5U60CgBtlQUlwYsZSEYS2UxvMkmYgDKubj0FTm43zTVnG2l73zX+BraTnFNqy535W2MPyzuMN+5ikQlCc90Cff5173ZMLYSPzOHGyTrt/Azm0Lsr3z116MYqOxyTk5O7GGX4GudUSjefgv2VzzdyVJlKihMnIDCFHI8Rirwe2a06cqbg9VdnoYHJaWY0HKiyR8iUytZwpwkLiYKTqB2EjsNeZ2dXl6YpRW99PkduLpRnR10tbU8zQkhwonEMwCNDGUjqyr7GLvFO1jwpKzaGQmTrHYD7hTJJjFsCMldxpNiJAcwghWcSI99Q1fYAXLRBjCfHs0oTfMCA6E5jITv31YAfJzi9LKmMLm1QZHuodhChYECQJ3kTrxpWA9gtOV7FtbtssBSghKRkIknNRJO8ma3hGnFamUnO+hmNscq1uuocxlGCYCTOSgJB3aie6oqOEmnbYum5xTj1KS72st9ZC1rVABHTUOJJhJAgR3UpVWwjBIp7p9KNSpQPBSs++s9WaqyJFtyveabDTKUIbTMCMWpJOap3k1xVOzqNSfEqayOmOLnCOWOiIKNuODck9orqdJNGKqMc/lAv7CPP41PBXVlcZ9EcNvK+wPWV8afBXUON3Fmxy6fSAkJRAEDWuKfZVGcnJt3ZusfNK1kPD8IL/wBhHiqs/sah1ZX2hP3UL/xCe+7R6y6X2LR95j+0Je6hR+EJ77CfWVSfYtH3mP7Rl7qFT+EF7e2PXVTfY1L3mL7Rl7qC/wCITv3Y9dXwqfsWn7zH9pP3UcfwiO/dj11fCj7Fp+8w+0X7qOP4Qnfu/wDOqn9i0/eYfaL91FZdcpVOKKlIMnXp/urupYThwUYvbuOeeJzO7Qx8+f3Z9b91acF9fIjjLp5gHbf92fW/dT4feHFXQtNmctSynDzIImT0zP8AGVcOJ7MhiJZpSOiljXTVkhu85Qh9SyFOoKxHNqUFNZdRyFa4fCKjGKsnbnbUzq1+I27vXlyKuxeJUYUEyCMk8dYG7ur0DkOU2U5QQTvOQI8aQAtKIOoPZJoAmPOE4dwHn20krCQSngIgAK3n4VNgIe02kqlQUBAEjj2U1cYangCE5ddMQCnZoAitmVpAIzUBJMDM7yd1MZqVtWqfxt5jP2WUKX3YlQkf/lRdsdhy02na40IatlKxnDzjy5KZIGIJT0ZzBzppO+oPYt0tJF69hkYWWCIOvScBBnUHhWzWpjfQw9+BzgSNyiPbWaNuRXuM5mOJ9tFgALRosAnNmiwC80aLAdzRosB3NGiwBcwaQC8waAHeZkCqQhCyeFMQnyfqpWGOptjwoDQe+Snh7KLBmG1Wp4eynsGjG/kRO6luGwi7FQosFwUIwnPXpewj31Iyz2BbhdwykjEguImOBOnfWkFeSTJm7RbNYjZLPOAc2EnmL1wxlJQtIQqOoT3GtXSjt3Mw4kvNGPUMSRAiczlXMdA8WoGhmlcAkpBAmaXwEI5CSMhnuOtC1GVrrcEKgkRVoAkpEZUARVAYsuNA0SkI07R7qAJmyvxzP/MR/qbpiextWk/ztwx6TCD4OK+Navf5GK2MRfp/nJH94R/qrDmbvYilMqV1KPtqhAZb6EN3By4GmTqKCngrxHwoAkJtgROflSGNLawmKGNCpTNJCD5sbyfKnYVxYjjQMNtM0xWHHG4NFwJFs3JihBJjzrVMkZW3nQNMdbZ3nTOhiuItAk9lAFO+Jn9KoNCdyYZKblmZH0qOw5+dXS9tGdT2GbdKhz2Z/wDR3Q/zJrpe/wAjmW3zRhC2sGMQyGcbhXEdgIvynSTESfhRluA09dlRlJ07jnTSANpwlQmkMBu5EUWEFIVlIEb6BEf5KqZGk60DJaSMshu/j2Uxj9iYcbO7Gg+CkHu0piZs8YF3qM2Y14OJy860b1MlsYy/E3Kju57XtxR7Kx5m33SGVALc7T7aoSGFmhDYSnJ8APCiwkGy4BM9VAMe+WDgaVgGFLJMmgoQGgQ4lwRnTTBofaRNAtiQluKdhXCUmc6GguGyvDpTsJiFW+gDlnrnKkAKVE5Gi4WQ6mM89xpiKcGM+32CoLLPYLv0rayJKVpIg8JJy31cHlkmTNXi0X1ntUFZK99tcpEDicXu1rZSunfoYuNvFGVbcjOYrlOgNt9BgFIHWOPXSswsNDZ4GaiMOsg0ZgLFthH1Y9FUcdDU3YGfuG8KorQBsLgyaBkq2dVlOlAiXGndSQxxGo7PhTERbp9wE5kgiASSYHAZ5aUw0HrME4YBUcbWQBJnCsRA31m2k7vvK3jYftdmFT8Oh1pCiZXzLiinfOGJO7xp8WD1TXihZJLkXX8lrX+0PGzuB8aM66+Yry6DS+SjO6/bPbb3I/20Z1+mF30BTyTR/XWB2tXP7OjOv0x3fQl2/IQqGJF0wpIzJ5u5CctxJbA86blYV30FHJ9kKwruLGN5Sm8MdkGCfKpzD16BOcnrX6r7HWSu5T4AsGO8mjMDv0I7nJy3/rLQ7HVH22wp5gv3Mj2Fo0l1aOcawiIU4pyFdaShI8wKeYT+BZN2jW96y9a5ouTfuHG2baIW5ba5FJuAB1EEZ9sik5P9WGvgONbNtlHCLi1HWovp17SQO808/X8ha8kJd8kubAK7llKToopewmdIUEYT401PoK0lyIvzG1/Xrbwe/Z0Zx2fQbVsZoZ/Lbc9UPZ//AB0swa9CRtO6aW06EqCVQCOic4zKRAME159CjVhNOT015lv4GYYa6JkfVXHblHsNd0ntbqOPP4DWLIgGDGXbuzqyQWdoOKKQSqEjCekoyN4VJjMgZcaYWAQyvInPjS0AckTGGI/jOkA4puRnrJouA/aEAKiPRUT4bqUgKJaiczM9dMZqOQbCFqeC2w5CUmCJgCZOnYKuG5nUvyKZLyVuREIKvATl5VJdi+TZtfbV66fjU3ANNi2frK8UGe3p0XYxLiwQEKIW5kk7k7uvHQmwKuzATC5KQkIOUzKc0wJ1zPnUyipXTKTy6o01vytUIwlWmZOZHdOcd015s+xcNLa52R7Rqrexavconm04lKERKTBAVlIwknOa8hdmwnW4cE9Hrrsem8RGNPPK3cW3JBVy7aodW70nFLX0go5EhKQkAgAQmY66O1Y0IVFSgrZVy7+pzYOd4uU1e7Ls2i1CFuE6ejjR5hU15cZ5Hmhv36nTJxkrW0JCGjxVIA1UomO0mrqV6tV+u7kKMYLQcRbkTGU5nNWfnWfrDck9w8CuJ8afrE3iFC+NVmmT6o2WVa4j41HrF5o2tY7m1/aNHrBmh0OwL4nxNHrBeICrcziznjiV550XkilJWt+SBUwrOCpJIglK1g+2tqWJqUvY+fR/IicYT3/IaeS8AAhXUcalHzrLNdts1hwuaIVwq8Ho4D+kffTjl5tmv7DoVStrXskYDPYoec1vCnQb9aTSJlFfdiUnKJ+9cZUhY6CikZEySVDCPS4xXsYCGEjWXDk3LW3gefiuLw3mikjBusQYgE6ZZg9nGvoDyQnbfDuKZ4gifGgBWniBx6qGhCKeI4UAGXgRQMUOwO0R3UMSK99vqinuMe2VtRxguc2QMaMKspy/g0J2BpMiWqiFJjiPbSbGapVurWKzzIYLduqDocj/AB5UOSEDc2pSlWXHTu+NCkmMr7dkvIKUDPChYE6kCI7wT5VTnGOrGouWiGmEOpOHmljUqJQoQBqSTkABNVxIcmvEWSXQ0bSEOsNo5xRnAlZIzSEZ82kfVGh68ia8uUqkK85WVktLc+9952xjGVGKvrfXu7j0TZ+00IQhKIShKQlIjQDIZ18xWU5Tcpbvc9OFKOWyLq1u0L3isU+pnOnKOqJamsp4Z1dkY5uRIS2n7SB2qFdUMPm+8l8ZIycpdH4BhpP20esK09EXKcf5ic8uj8Di0j7aPWFV6F/FHxFnl0fgNupb+9QP0h8KiWFUfvx8f8FRnP3WM82j79HrI+FL0W6upx8S+JL3H5jgLf3jfrCs+CveXiK8+j8BYR9pHrCjg9GvFBeXR+AkI4j1hUOH6uGaX6QK0JIyPsqHFFKUkxtTMZ1ORFqdyj2g62pzCn0gAVCTAndSqxUUpRO2he1pGc5V/RslwT0FNq1P1VJPGvQ7Iqv0mK+P4GOPiuC/keYKuSJCZGcE+OXV76+xPnx9p5aVBteKCQClWfpRmOvOQaQxtKOvKpJBJy6JypgN3JOUChDQQUQNaBG7vuSDbqVO25UIEuNTKm/zZEqRw3ilK6FczSthRxzHCpVUdxhnY6g4giMjnl7oPsNUpoLlmhKkiCkZdo9hFGZMLMMOxvUO8f7gT50ZIvkF2DdP/RrzPok5pG+N4VHlU8OO6HmZX8mfTH5iPZXPi/3T+Z1Yb94jabXVFk/O9pY9YEDzNfMYRXxUPie3iP3EvgR9qbEQyhDjZWrCEhSciClOUgATImeyeqvRodpcWbpyVm76359Dlng3BZ09FbTu6i2lwAADoRke3TurgrpubZ1wXqoks3q0nI1zOCaLd4mttbxRRrurkba0IdON72MZyoYSt+VMNuHCnpKvzbnswA+e+vouzJSVBes1q/uZvM8zFr9o9POxAtrFnEJtbfXftcny39lepnlbeT/4Jfkcttf8saubO3Klfzez1Ou1F+wadlS6kraOX9NMbim+XiNfILf7iw79puGo4tTrP+mgyru8R1dlb4EjmbDU/wBIODz30uLUvvP+misqty8Rn5Db/cWPdtNyq4tT3p/00TkXd4kiys2grK3ttDptNSvInzqZTm17Uv6ZUYpP/wChpFgj+qt/o7W+KqbqS99/0hfL/saPkewG3FkNFuUjP5Ym4nPgCSntrye1Zt04+tfX3HE7cGrt6edzVX12rCYOdeKpNvU7YUlcxj20zblTmHEZSiOtSgB5nzr1MLhoYlqnJ2WrIxNR0ouUV0RYpPy60OMc3jGUCSBkQcz7qi9LBYi8btx+FhOFStSSeikeV3iAha0KE4TBIyJw5TPZ7q+wpyzxUlzVzwZxyyceg0pyDiPpE5DQDs100GdWQGXtJ30rAABFAHNucR1U7ANrXAganLs7KAPSrW7KVBQJSpOYI9/EdVaWuQTLltD8rTDb2qgTCF7yUcD+T4Vz1KT+6FyG5sp4JKlNqgDEFYThgCZPVXOk8yVgM8m6z7euPJXxrqcSrjoeGU+cp+KanLYdxu5aBSrI6HcCNDvSY8aLjK7kyemPzEe+ufGfupfM6cM/2iN1t3ZilWQzguEBKd5CQp066SGz4ivA7Pjlr55bJfjoeli6l4ZIllybs7wupU822lkSR0hj6pABB68xWWKpYaH7uTcvIPS6sllkkkS7jYrYXzBhKVEm3VwOqme0ap4pkfVrOblVjxY+0va7+j/J9/xJo13S9V7Gd2ps1xlQCxvyO41EJrU75SU1eJo7A/Rjsrhn7TKMvyifQH4U5boOFOTlk68rfnjTlHVur6PsuLdBb89pJeR5GNf7X/BCbvkSAH7Q5jTZb8+JECvRlF22f86OSL1/wA9fpkjnrfU/0W8T476zUHbZ/wA6Kb13XgwPnEffsf8AtTtHDfuv+ogv3rwHV7Q6CTz7Op/ox32RIqcjv7L/AJ0NvTdeAx84DfcW/fst74VXDfuy/qInMuq8GO2t4gq/HWxyP9GvJ8yKUoSttL+dFxeu68CN8pa+8sT27OuBVKM/4/54kXXd4MvuRy2y6vAbYnDnzNs6ydfrFeSh1CvK7WzcON82/OSfLuO7A2zO1tuSNNtFRw5ZmvDitT04DmzuTrbjS+dTPOQciRhwwQQeM5z1V2UazptSjutjixVS7ycuZS7RtX2TzVugKbQlIUoEKWgaEkZDEEgHDr1RXbRoUav7WvK0m3ZbJ/4JeLlGKhBct+h5xyg2aplw45AV00FWq0KJhR6zvG6vpaE1KCtbTTTY8eqmpMgLWk8OrqFbGZDdVrug6UwOadyg0APOmYyz4ULQRMaZwgkxO8dVK42add8fs1dyA2dpzkRVZgyl/snlPzTbjasWFSFBO8AlJAy4aaVL6jTMI90UKOhCSfAVir3KFtiShKuIByy/d5VWbUTQr3oqyzg7v1YB7xTTTCxA2XtH5OUOwFBPNEg6EAkkeANZVKfETj8TaMnF3R67yg2in5VZpPoqC3JjokgJAE9aVK8K+ZoxlwK0+asj0b+vGPxJF3tR4voDWLAQMPRyUfrHs664VGOW7epuoRSdy52hb86goU2qNQQpOJJGYUkzkoHMGilNwmmmc7Sa3FRaF1hCXwC4UDHGmKM476daMc7ybch0qjg7lUbbmxhGlcUnqepGeZGd2ui4LstN7SUnCnO2dQlqc9yh6XHur6XspxWHWsd3ujyMav2vMgYbyRLW2BmNbloDvgaV21KkFvKHgznjDuY063dSfotsESdLpEd2WlYqdJrWVPwZWWV9mN83dfdbY/7pv4U81H3qfgwyy6SHVNXWAfR7XmTpcIxd+URSz0r+1T8GGWVtpDXNXX3e2f8AuGvhTz0vep+DFll0kPWbVzizb2vofTfbjyFRKVK3tU/BlxUr7SGgi6+72z/jMfCqzUvep+DFaXSRb8m+e5xXOpvkjDl8qW2pMz9TCNe2vN7TcHTjlcHr9299jswSeZ3vtzNZbWwWRO6vGirs6qlRxWhO2qhwpQhk4ApULUAMSUAE9CcsRISmTpiJr0KLpxu5clourPMabZX7Rvk2yEobQETMYhMkdhJUok5kmajNxHeTOilST5mX5eJbetW0nmy+44ObVACgBiUsDf8AVzHFQr2+zpqPs7Lf8jlxMb6c+R5EASeuveOC5IIEaGkA2m2UCIB1igLk62ti3MmSam9wEfZmSCB28aNhGn2jYO2ysLycvqqGaVdh92tZ4fE068c0H8epc6coOzGC0FZiukzEUpSQZzyNICvv3DzCjxR7orFbljlhIabPBIM9lD3AkvrBBAEAiNfCgDJ3R+jSOIR/uq1uU0buy2g47bMKUs9EJQnTI/izEiJ6+uvFqUqdOrOMVq7t/iejSblGLehZObUu2oPyhRGMIzSjjB+rXJhaeGrVMnDtpfd/U6sVRnSp5s1/kjf7L2RcuNpWq6KZAMBtOUiYk66xNdXoGHbeWOi6tnmuvJb/AJFDtZy6aueaS/jQUpUFYUzmSCDHAprWl2bhakb282TPEVI/+ExxRzBViI36V852jRjRxDhDbQ9rByc6Sk9zP3Niw4rE/s8vOQAVc6ACE6R9IMs943134XE8GnlhUWXvurf9X+JzV6HEndxd+635sbGx7IEH5pVIzB5wfta6PtGb/wBWPjL+0y9E/hfl9RTsaxOZ2SokmTK07/8Aq1ce1JRVuJD/ALf2kvBJu9peX1GzsKy/spXrp/a1nLtGo3fjR8/7SvRIr7j8vqKrY9pAT82KgGQMacp/6tR6dVvfjx8/7SvRY2tkfl9QfmGy/stXrp/a0en1v9+Pn/aL0SHuPy+o4zsi0SZTs1YP56f2tS8bWf8Arx8/7SlhoraD8vqNHYVn/ZivXH7Wn6fX/wB+Pn/aL0SHuS8vqTdk2LLKpYsyyTkpRWIwzpGNXsrlxtedWmlVqqXNJJ/RG+HoqEnli18bfU0LWNUhCsJAJ0Bnq8TS7JwtPEVJKd7JfAnH1HTgnHqOcnGLm4Cit4IwqIgNgnIazMa7o3V60+zcPxMiT26nAq8suZjHLJL9q2laXwuSU5tplKoJCh6pHfTXZ2FTy76dRKvN7aGctNqKS7zj0LCkqB6KQUmEdIZawR4Vw04qpBxpqzTXN6rXQ9LEUeHbW6Z5ScQ7OqvqjwCdbMgRJBJ0NS2IfLxGkDPf7qVgIty6FHEDJzHHuqkMZtnDOcxv76bEej7P5WOoTzb7YfRp0vSjrMEK7/GvMrdlQlLPSbg+7Y3hiWlaWo5832Vxmw6WHD/5bmk9UnTsJ7Kj0jF4fSrHNHqislKp7LsyLebAuG0nG3iRB6SOkI4xr16V10e0cPUdlKz6PQzlQnHkZu9Sj5Ko4ulhCQOJyz4Ea10KLUjNMn8ltnKuEBIMYG5zGXUkedZzdmUlcLbWwnG2yTBTziUg8ZUgDLsVTjLUGmYa4MpR+aPfWqA1/J1orsQQqOadI3EyVBYy4dI+VeVXko4uzV8yO6jrR0ezNAhLj2DGsFIUhRGDUJIMCDwyrzI1KOGquUYu+2/+D0pKpXpZW14G/t+U2FsJAOQgEgTAyE7qJdqtJxjFpP4HN9nc2yEm9QpaluJUskBIgJSEgEnrkknU9VXR7XjSjljB+Ip9myk/aIbjuZImCd9eVjK3pFV1LWud+HpcKmoXuAXd8HhoN/fpWGTS1+80cnfYLnKjKVdihdGUE2LzlGVhcTHRlY8woXSysMx2OnlYZjiujKwzAJc6iJz0Hn11Uod+xKZJsboIXiUCREQNTPb2V29n4v0SbllvdWObF4d14pJ2sWdvt0NqVgBCCZwlIMGIMEEcJ0r0Jdta3jB3+Rxrs17NkHlLei6ZLZ6O8GBkrSTnMQTllUw7XS3g/IpdntbMzDWz5UsOOSA0oiBEEYc9TuEVlSrxi1w4vWSvc6cQ5OPrNaIyy7TZyswbtscIbWB1agmvr7Hzd2Exs6wEfzm5iI/Epkf5iKMqC7Bu9j2SvRvFgdbKp74PGjKguyF/Jy2Po7QQDP1mXE+Ymiy6ju+hI/ksCP8Ax9qToOkRl3xRl7xZu4mh5O8UCChBoAl21ytAhDy0jhiy8DlWU8NSnrKKuXGclsypv9k40wkhPHL2cK1sK49yb2qWmiG1BOJKQSc0yncd6d9Q4J7ju0HtHaTq20tuHopwwRmFFCgQZ35CKlU0h57mFuBkn833mqQxW1JjPF3ED3GmIkoWgA/j4jL6WM/UpZV0C76ic8PtOx/zT8KfDj0XgGd9RtVxH13v8Slkj0XgUpSfMVNyPt3H+L+6lkh0XgGaXUT5WPt3H+L+6nkh0XgF5dfMIO5Tzj27LnDJ7KWSHReAs8judH3j/wDiUZIdF4Bnl1O54feP+vRkh0XgGaXU7nR94/6376Mkei8EGeXU7nB96/63/wBqfDh0XgGeXUTnP717xP61LJDovAM0uopXlPPPeJ/Xp5IdF4BnkN8//fPef69GSHReA80uoqnYP453z/XoyR6LwDNJihwnR5z/ADfrUZI9F4CcmhZP3zn+b9ajJHohZ31LDZt4hCSFuLJmQQJ6ozJp5bbCcrmiatQUpPFJMkD7Mj3Us9hWGHLYgZhJ7o46weqmp3FYT5OnCDhGpG/d30Z+4LENxka9UxTzDQAZB0mi6GWJpmYBoBCh0imMdFxkeykMwqVlJlJIPVSNLXLjZe0nFnmspUDBkAGAT0py3a8aL2JcSLtO3wYc5GEfrf7qlMoivLk6QKYgceUTQFjkqouFjjB1nuii4bCEDdPlRcBcKfyvKi47nT1UhCTQAtAHTQB00AJQApj40ALzaftH1f307juJhB1Md0++i4ripgaGe6KdweopXRmJsID50k9R2PYmEbNUgNi4CRgjNLiTJAEyQRurKUW5dxSaSHhsW1Vk3cskdboBOvV11nerd7WL/Z27ypuNnMsjCLhtw4sm25cUT9nojqre6MrDjHJp1SUnBhER05QqYOQCwAfHdSle2gJXepSL2avpfRrSEjPoK6RBjDkIBznuqrXQmiIFVoTYWaQgSKYwFCmMxytazNUS9kLAebKhIkyOORoYmWG0W5bxEwQBHXKRl5CpQFMo1QAUxnTQK4/hRhkLVj+zgynhM0WFdg3DCkGFiCRMdRosNMamgZ00CFxddIDpoAWiwjlSDB1osBxVRYYmKgLEm3sXV+g2oiYmDHeaLC0AukBCikKCo1I0ngDv7aLAhnFRYdhcVFgsXHJto88laSMSekJ3RGfbTRLZ6B84BXps2zvWpoBXrIwmnYgjusWq/St1o/5T2n6K0n20WYxj5qYmUXDrZ3Y2Zj9JtZPlSsO48i3ukwWr5CuH85Ug+DuGk0guTU7T2w0J+mWnjgDqfFE+2jLELmRDoqrhYF24IEgT30BYiHa/5PnQGUA7YH2R40XCxQKNI0FZPSE0CZb3LiC39GMXFJklB4+dSwRTzTGJTANhzCoEpCgNQdDOVAmK24UqxIlMGRxFAW0Hb68LpBUEggRIkT25/wATQCViNQMsGtpAEEtoMCAQMxFBNg3r9tYgteEA+MUBYrVxJjTdOtBQg69KGBM2zcNuPuLZQW21KlKCZKRAkTvznxqYKUY2k7sCHVAdQDLG82284CCqEmck5ZHceqglRIJTAGsmdU5boIJ360DAoGKKALTYIlyIJngYjr6xlpSRL2NQUqG+qIOFwoUCDTfcaYxz5UDrQFw2XcJlBKTxSSD5UmBn6YHUAR7m1CtMj7e2kBUvtFJgiKlopDBRQmMGKdykdFArBEUhg0wOoA6gDqAOoA6gAgaQrA0xnUAdQBL2YtpLgL6FON/WSlRSSOojQ1E8zi8rs/Ea31Nbsu02Ws5SqfqPLcbUOxxslMfnIHbXHUlikvzjZ+T18GWlAvlckdnKAUnnbU7lOEPMz+ekqSO9Q7K5o4zExdmlP4aS8H9BunF9xH2hyKukiUpTcN6hTZCu/Cc/Ca6afaVCWknlfRkOlJbHmbiCFEHIgkEHUEGCDXduiRBTAv8AkwQMZPUB50IiRoA6KZIuVGgAKaBoAaXb8KAGlJIoDQgA0JjFpiOoAB5CSIUKAKtyyVOWYqLFDKrZX2T4GgdxhSYoKEJoASmB1AHTQB1ACUCOoA6gYtAHUAdQB1AHUAT9n7YeZMtuKHYSJ6qznThNWkrjTa2NPsblngV0sTZOqmSG1E8SAObX+knvrlrYRTVt+6WvnuvEpTtuZPaigXnVBRUFOLViIAJxEqkgEga6A12QVopEEWqA2GxuT9z8mS+llam1lRBSJMJJTJAziUnOuf0mipum5LMGWVr2Gw5BjQ7+quj4EaDiX6BWHkv0BZjgeoELzlFguU6aEMOqEdQB1AC0AItEjPQ0hkRWzEniO+lZBcZVsn8o+FFiswJ2QfteVOwXB+aj9ryoDMd81H7Q8KLBmE+alcRRYMx3zUriKLBmE+alcRSsGZCjZKuIphc75pXxHnSC5x2QviKB3O+aF8R4mgLg/NTnV4/uoDMd81r6vE/CgMwnzYvq8aLBmQnzavq8aAzHfNq+r+O6gMyFTs1U5mBxGZoC57RyQwKZQi0vcK0pzaUCpGXBDnTSPzVRma+axmaM269O8eTW/itDphZr1WWG1LcKBF9ZBY++YlcDiRk4nuxVFGbX/wCer/xl+rDlr7SKBfIe3uEldlcgxqlXSAPAx0kntBrtXalWi8uIhb4GXBjL2WZva3Ji6t5LjSin7aOknyzHfFejRxtCt7Mtej0ZnKnKJThyuuxFwudo1FoRgaQwgaZIs0wFoAIUh6BA0hoWBRqAuVIAcIp3YWQmEUXEIU0wYgoEdFAxRQGgQikMJIoAKKAFwU7CudgFAHc3RYLiFqgAeaFK47AFuncVgcNO4WEGsjUace6k1cRqOT/LK5ZUEreCmxudClkRuBHS8zXm4vs6jNXjHXusvx0N6dVp2kzUfyl2a+pJd+id+9QHEEH89ICgJ45V5vomOpJqOsejafkbOdN8y9ZRcBIUw+3ctkaOxi7nUZHvSe2uOXAbtUg4S7tvB/kyvW5O5UbUtrNwxeWyrVZy5yBhPXzqJT68V10p4mn+5nnXTn4PUmSi/aVim2j+Dk4cds8HExICoz7FDI+ArrpdsK+WtGz/AFyM3h/dZ52K9gxDFMQQpokWmAQFAHTSAJPbSYxyTQM6kB0GmAkUACU0ADTEJFArCiaBhA9lIYdABUAF4UyQo7KAOIoAQp7KAuCUdlFh3BU1RYdxtTZoFYGKABIoESLK9dZViacU2eKSRPaND31nUo06itNJjUnHY2Gx/wAIzqejdNpdRpiSAF94nCfKvJr9jQfrUXZ/r5m8a/Uv9nLsLgzaum2dOcNq5pROvSbPQX4GuGr6XSVq0VOPfr57o2WSWzseRV9MjkDFMkI0xC0wCRSYITfQNDgqSg000JhJpgLFAgaQxKGCAcoQMRIypgcqhALvpDFpMQVNAEimhBimIIUhM4UxncKQhFUxgGhjQ0RUDBVTAThTE9wKBMSmI//Z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AutoShape 22" descr="data:image/jpeg;base64,/9j/4AAQSkZJRgABAQAAAQABAAD/2wCEAAkGBxQTEhUUEhIUFBQVFBQUFBQUFBAUFRQUFBQWFhQUFRUYHCggGBolHBQUITEhJSkrLi4uFx8zODMsNygvLisBCgoKDg0OFxAQGy4kHRwsLCwsLCwsLCwsLCwsLCwsLCwsLCwsLCwsLCwsLCwsLCwsLCwsLCwsLCwsLCwsLCwsLP/AABEIALEBHAMBIgACEQEDEQH/xAAbAAABBQEBAAAAAAAAAAAAAAADAAECBAUGB//EAD0QAAIBAgMFBwEDDAIDAQAAAAECAAMRBBIhBTFBUWEGEyJxgZGhQjKSsQcUFSNSYnKCosHR8DPhQ6PxU//EABoBAAMBAQEBAAAAAAAAAAAAAAABAwIEBQb/xAAoEQACAgEDAgYCAwAAAAAAAAAAAQIRAxIhMQRBExQiMkJRcbFhkaH/2gAMAwEAAhEDEQA/AOZMjFEBPpjyxXijsI1oAODJgwYMIsAJiSyyAhUmWIjFCFY2SZEILJGPaOBACIEYpCWitAAI0khJFIrWgAskki2joYVBEwCU4QKJECEUybGmDfyhEEeOpiGM6xWk3EZYgGERWStGMEDIKIRhIosKwjYio6yFpZIjXA4TdmQLLpIFZYKyGWNMRWySQWGyxwk1YA1WTCQgSEFOZsKObUSWUesiVMQSWKDx44kogBlI4WEyxwIWKxlEmEjgSQiYhwJMRAxxMiFaNaTEkBAQK0kBJlY4WAEAImWEyx8sQA1ENSMiFhFpRMYZVjlZBOssBhaTY0CETjlJFRvEf0gFhqC3En3cjSWHAk2aKncmJVtvl7LYQD2jTAAiSwQLboNU6wxS4gwKrpAGnrLTYc77yIpes2mYBhJEoZaCSWQQ1AVUoXjClraX0Foxp3hqCgKUoTuZcwlAS3+b9JOWTc2oWefhYskt1aPKCyzrszYC0lHYRrTQDgSayAEcCIQULEUjLeGCxCA5YgIcLImFgRBhLSAhBBgIQgEHCoJkBZZEiWBTvGNOJMASmHpx1oCO1MjcYtgJWHGSpIDIop4w6Yew3zDGiLUxI5BDEaQKGxiQD0wAd/pLKgiBKA8IalpExpknraSsVvLDU9JClS6RKkDsJSojhCJRvHopbnLWHmJM3FWVDQtvgaiWmqV3wDYeKMxuJTppeS7ky0tCXkwLAeKygC5LXFhztvt1tCWRII42zISkeUuU8HfcD5f9QWK27hKOmc1m5Uxce4NiPJr9JQXtLiaxK0KIprzFmb+YkBbedzIS6lcRLRwVuzaolQxQkBxvUsAwuLjw79xEsGYuE7O942fEVGdjqbE6+bHU6W3Wm6mHCgKugG6ZjKT9xpxS4OJfDgjQ/MqCmQdZcqJlNps9k+zhxlRs5K0ktnI+0xO5FPDdqeHrPQc1GNt7HIouTpGFhcPQ1bEYmnh6Y3lrs7cxTpr4m893nN+jiti0WqIy1670U7ypmvovhvZQVBsHBta9geU9Gw3Z7C07ZMPSBAADFFZ7D99gTz48ZbxOHpuLVKaOLEWZVYWIsRYjdaebl6qcns6R3Y8EYrfkxNnbDwFaklWlh6TJUUMpyjcf7yOK7GYJv/BlPNHqL8Xt8Tbw5VVARAijcFAUW5gCO1SRWWa+T/sroj9HDY78nab6NZl/dqKG/qW1vYzCxnZHFU//ABioOdM5v6TZvieoF/nz5f8AUr4nGMmopl1yuxKnxArlyqF43Bb7oHGXj1mRc7kpdNB/weOVaRU5WBU8mBB9jIZJ7FXxNCp4KoU6sMtVRbwMqE+IW3ulv4hMrG9jMLU1QNTPOm11uP3WuPa06YddF+5UQl0slwzzLJHCTrsZ2ErLrSqJUHJro39wfcTDxWyK9H/kouo52uv3hcfM6Y5oT4ZzyxzjyigqwqrJqAYVUM22ZBqIYi8OtK4kWocjJ6rHQBTaQrJeFaRzTSERSHp1LcYG0UGrFYd3kE6yVNfWWkoE7hMtpDW4FQOckrQj0cu+PSWYsdBqFMnSGGHhcLyG/la81KeCJ32U2uQb5gOeUXb4nPPJTOiGOzLp0RfkZZpYbvGyqPFa+u6w/wB+YHGbWwlC+esHb9lLNr/Lce7LMHHdviLjD0gl9MzHU+ikH3ZhOeeddi8cP2dP+jal7FcpG+7DdzsLkjyEo43auEoi1St3jD6KVm9yNPcqZweO2lia5yu5sdbMyU6fnlFlv8wSYemPtE1TyF0T3+03lp5ybzSZtYoo6TFduH1XC0VT94+JvPkPJiwmemBxeLINR2YXvqctMeQtb7olrs7gneorGkvci/0hVBtoV4sbga68Z2tFIRhq3bCUtOyMLZvZGjT1f9Y3svtvPqfSbdGgBoAABoABYCHZY4p+8rFKPBh2+RAW3RQiCEywsdHKY7ZZBJA0h9g7VqYTMMvgYgnoRpv9pPC7bU6NLoFNxYG4I3HWVyOWlxkiUFHVqizXwnatH36TSTaituPzPNNpYRqLXXVDu6dD/mKhjyNxnA9uTsTs9KGKUXtxNz5/6IjixOEo7UJ4ywu0TzgB1IaxuHe37JII9yCfmTNacsNoNzk12kYxHTMwYWYAjUagHSQfDqTcFkNwbqSL2qCob9CQb9GbnMWltTmZcpbQBgM0keqp0dWXwizCzWztnNxxylfu9YYY8qiNUQqW0YL4whCMxuRvHhIuOJHOUUxY5wy1+R/3jACdfZWGrgM1NDmAIYAoxBFwbrYzHxfYpD/xVWXo4DD3FiPmbdOtB4elkUqjMPAFS5zBCq5VIB9NOkpHNOPDJyxQlyjkcR2bxNP6A45oc3wbH4mVXupysCp5EEH2M9JrYp1sQofwnNY2Nxl3DjpnPoOchVxVJwVqpu1IdVIsXKAjhvF/IiXj1b+SIS6VfFnmdxAtOk7f0cJhKBrBCKhICKrEKTzIN9LcrTz7sZ21NTFpRxFGiUqtkptkAKufsK3NWNlvvFwb8J0edh9Ml5Wb7o3NYemOk7xuzeHqKHphqeYA2BuNeBB/tMzE7BSic1V7Uhcs+ihQN2pvx/0x+cxtGfK5Ezn6aW4S3hlqPpTRm8gTb14QWM7YbPoG1Km1ZueU5fvVbfCGY20Pyi130pKlJeGneEfe8I9FEhPq12RaPSvuzq6exahuajqgG+5zEeeXQepEp4naeBw/2qprMPpTxD+ghf8A2ek852jtetWN6tV35ZmJA8gdB6SvSwtSobKp9eA5nkOp0nPLqJy2X+Fo4IR3/Z2uO/KEQCuHopTHNtT7LYfezTmMf2gr1tHqMw/YFgl/4FsvxBtglVbOyux/YubebjT2JkcDXdAcgyKGKhwLVeFyW3gXuPDYWtfnIv8Akr+A1LZzn/ldaI/euXI6U119TYdZZpmkn/FTzN/+lezeq0h4R/MXlvYmwK+JP6pCVvrUbRBzu3E9Bczv9jdiKNKzVf1z8iLUx5L9Xr7RDPPcFsOviWDBSVuxLN4aZJFriw1tfcu686jYHZtUF61MlwToxDJbgVtofX4nbY7eoHAaDgPL2glp9JaEUtycm3sVlp6RmSWSto1pSzFEFpRssOINmgBDLJZTI3hVqRgeXGGoYorxlh8LfpAPQtPX2Z5vBZTHA6MT8TP7SV1o0e+pNdsyrkOp13kW4DlHKR8oOjAMDoQQCD6GRzdLHJHbkrjzODCdkqyFGGKrgVapSrSZc3dqrUlzITay2a413cd94Y4uzMuYeFitwRY2Nrg7uEz6v6tkqO1FKSZ6agKKeUVMzgG2hAyWuRfmZpjD030I38VNj/ieZ5WbT+12Ox9RFNfT7hUxEMuImTiNnlD4Kht1gRUqrvsRzEnLBkjyikc0JcM31rdYVa85+ntHmJZTGg8ZKyhvU8WZbpbSInOpiOsOteOxUdRQ2nc2m0AFQuSdLXAy31NuJHOcB+cSTbVexUsSp0IOohYzvMNiRUIChhcEjNlBspsTlUk26mw1kcdj8PSFqtemvNSykn+Vbn4nmeKqVDqlQg2ItwIPC/oPaczi65Q2KsDza4B/zFYHX/lQrU8bhg+HYsKT5XNiNSLrv1tbN8zyXs7SP55QG4rWRz0FI94x9kJnX7K221EvcLUp1Fy1KR0DAaqQR9lhc2Ou885Cl3ZctTWnSJtmDvmZluDkzZVAXQaDU2GsLA9Y2Vtu1GmDvy39yT/eX/0wrAg2IOhB1BB3gief09pgC7G3Ugge8I22qYUvmBABNlNybcB1jsDn9u4BEqOFsaYdwv7qhjYG/IW1mXhsCXfLTzMxGbKAWOUb26AcTwj4zaFbwOUYK+dwWGj5jrkB3rqdd0iMX3dHKjBKZYF6agKajM2mZvtPa+ik2FtBxiAsUaIvZdW6C5PlNZtlVBSZmOUDxd3vJtxPKwJhOwu0+6xID0w1Kr4HUqGK8qvTLre303vuE9UxHZug+qErvHhOZb7jcH/MrjWP5WSyeJ8aPINnbOesfAtx+0dFHr/idlsDsTTbN3pZtLeE5QCeQ4+vtN9ezdRCArIV5i4IH8P/AHNvDUQi2H/0845xhFbOwg5ye6obB0O7RUuWyKFBIAJA0F7AC9oaKMJIqVcSoLX5ARhrIV38R/3hHSuJZJ0TtWPUSV3BENVxHISm2IO603FMxJoID1juwgHxCgXJsOZIA9zMnHdqsNT0NTM37NMZif7fMbpciW/Bsm/GCvKezNrLXF0SqvV0sPQ31lvKeU3GmYk2jncTS6afEpPQl0uCN5B+INqdp2RbRxy3M56EH3c1VUGSGGvKeJRnSef43CYo4k5KYZQ+cM5/VkWBAPG+lrW+J02GpFVW9rgahQQoPJRwUbh0E2TgDwghhrGxFpLFGEG5LllMk5yST7FQNeQZJoPhSPKc72i7QU8KQrIajkXyBglgd12ynU8rSks0YK2TjjlJ0jRCdAfMAj5kHwan6beVx8bvidB2Qw+E2hRWrTapTJuCuZCVdbZ0bTeLqbjeGB0ksV2brrVyinelrarnVrWBtmQDML7tAZzyz9PP3fousOeHt/ZzibNcm1MknkbfjKNLH62zC40sdDobcZa7T9oKdBWoUnINstWqmt24opI0tqPO84Zsfc+HQc+J8zPOy6NXoWx3Y9Wn18ncriiDrJGqDxmNs7aXhAJFuot/axliriUtmzovnu9hJFDRD9YyPmBDqu/dfMCOB3D2mdSxIbUMpXncemt5YubdfiAD1dk0W+gA81JH4TG2jsPwt3Za/wBNyDr7ec2KdRvqt6E/6IQVYAcDVwVUas1SnbQ5Wa1r2Nh9PyPKa2DK3Vb5nsHv4iBoLLnbV2330y9TOlq620vrx0mZtnCKqiomWmysAXOihTpdulzHYGXtCq5qMXJdmNy7kny1P4dLaTpOznYqpXs9Umkm/MR+sYfuLwHU+xlHA7XwtEo1Vgzsbq4/WKq3tn0FlGYMOenDdO5o4487x0Budm9jjCmoqlXRyCrlV721rFHIHiA0IPU6c9oU1vcCx5qSOINtPL5POctR2oRL9DawMYG/QZlIBcsLW8QF72UA3Hkx/m6Q2cGYn6TW2+Vqu1bNpYg2vrYjXlbUesAOkMYTBTagbS9pzuJ7Z1KJyNQY1F0zO6hD+9ZRcg7+EAOjxFQ52/iP4ypiseif8jhejHX7o1+JwGP7X1XJAfU/TRFvQkan1Mp0MDiKx0GUfePrwEr43aKI+H3kzssZ2ypU/s5m87Kvpe5PsJh4ntfiKptSW1+IFv6mufaH2f2RUa1SSepuf8D5nRYTAJT+woHXefeaWPJLnYnLNjjxuctR2Hia5zV6rAdS1/nX8J0GzOz1CluQMf2nF/jdNZEkwJaOGMSMs05DgmNYx7RWlaMWcsGhUeVVEIDOpo50yzlk084BWhEmGjSZZp1yu5pdp11f7QBmU0Qk5Y0yiyNG7+bqRp82/GeIflIwzpjapO6+nQWsPwnrVOtzMyu12ykxSg5WaoBlOTu/GvIhyADYWvc+U5M2KVfZ1Ycsb32MD8kOPNGmSTZTXcjraiob5y+09NHaNT9U8y2VhhSFiMuUZVUXIQXJILcWJuSec0u+B4zis6wP5T+5dRiE0cOqVQNM6kXVjzIsB1B6TgsqEXFh1Gk6TtTWWy09TfxGwJGgsB1Op9pymEwN2OZSosd4YWJOnKMC7hbjc2g39PWTr0SwJDFh9WpI1NhflL+ydl1n8CUy9gDoABlO699AJ6DsPZlUYc0a+U3DILHMchFgG0tceu4TcMbkTnk0nlOz9oGkuVQL/aGinhYizaHdL2H29VUnM2YHcGRPxAHwZa2F2Wq1a9RHUr3LotVAQHIeo2c0zYqxVQG46EWvPVcN2EwVMaUA551Sz/0t4fiJRbNWjzrZO0xXqCmUClr+IG+oF/s+nObn6MPMes67FbNRNKaqi2+yoVR7CUDhJ2YsGNx9Rx5c+RS9Jhfo5uBB955ji8TXZq1J3qM7MQaQuwBpkswC8AAp3dN89pOHIg6OAphzUyJ3hFi4UByORa1zw9o5dJD4szHq5L3I8Z2Z2erVkzplXxZbVMy5hbVgbajh/wDJ6ZgPBTRM2bIirc8cqgX+J0dTCU2+0gPWVquwUI8DMp+8JCXTzXB0R6mL5KK1oVK0hW2LVUXU5t2gBvqbbvmAx1B6ABqlVzXtqTu37hIuMo8ospxfDLv51/j/AH/eEXeyhgKRqG9NTrvYIVB8yQJcGxSTmZhmta4ubC9yP95COMJy4QpZIx5Y/fQeKK1BaoAwH7QB05awlXZZBSxJUtZ9NVB3MOl7D1vLv6Ip/vH1/wATawZGTfUY0YNLA00N0VRY6WUW05ruPrOmwxzKDa1+HD0jUtnUx9A9bn8ZbAnThxSg22c2fLHIkkhgIVFkAIemJZkYiCwoWMJK8wyqoc05Du4QGNErG6OO7qLu4fJHFOdmo5KAAGFQwwpxxTich0PTseEI2HB6RLSh6amSb+iiRRaiRymftI1WBSkCq/U50LDiFtrb5nSCnEcMD08pOb1qmymNODtI4vB7FYa297qPYeL8JeOxqbAhr3I0ZbLY77gcfW950rYA8DeVauGI4TMMWL8jyZcv4OYXsWpBJqZqnDwhR5E6kefDlOs2dsWhSsUooCPqIzN95rkSFLSXaJvxmXijHhGo5ZS5ZdFJC2YgZsuXNxy3va/K85nt32iGz6dNlpCo1VyoBbIoCi5Ymx5jTr0m+qGZ3aPs7Tx1EUqxcBWDo6EZkYAjS4IIIJBBmJJpbFk03ujx/afa7Eti6zUGNMVrUu6GU6sgTf8At5jcNoQbbt07D8iPfq+JR1qClZSc4cZa4YhgM31EXv8Awi87LZXYvA0u5PcB6lAeCpULFyxYuXf6XbMxIuNL6WnS1RfcZFRd7lrVbA6mEG+VWoy0biROsomybopVMPfhK7YWxmoY2UGUU2SljTMp8PI01tNN1lZqUopWSljrgHDobiBtCqkJIItjVl0lUpLxg2SOLoU1ZWVZMrJ5JPLNWTSAgSQWEyyQEB0DCSYWStHAiHQ1pICOFkgsTZpIYR5MLJgTNmqOe7nmJHupq9zGbDX3iHig8RkZY4E0/wAyEFVwxE0siMPE0VVEOlpDujHFEiDaBWi3ThlQcpSQ2linUk2i0WWO75RNRJ3x6bSwrybbRVJMoPhxygu4sdJrMAYu5Fo1kE8SZRovaWaYvImiJJAYmxpUSFIyViJYp6jWDZJmzVADIm8d1Igg02jDZYpi8myCBp1JLNCgtDmlBdxCCpHDx7idMA1CJUh7XkLWjsy0iDU5ArDiIxpiaK2WNDNJJTvHqMaQForS42CO8RWtoYa12H4bKoWTCwpQRikNQaaIhZICISQEQ6EBFaSAkwsLCjGXEQ9OvMsGERo3BCjkZrCoI5YGUKZ6wy1JNxLKYXuRGNKOtXpDIwitjpMqvhZBaJE0l1kjTEWsPDRnKxEQqGXjSB4QTUJpSQnFglqQqVpXqUjwjLDSmJSaL6PCyglWHSvMOJtSTLQMTEb7yC1IiwMRqxma/WAqoOUJeJjeaWxh7lYSYMg8iryhMsARgkiphlmWaoSCT7u4kYxrERDIspEEwMm+IvI5iY0zLRCSWM1MxKJqzNFujWtDFA3ISmohFNpho2pBO4IhFA4xDEHdBVKkNxuidRF4QMYvEs0jDJCFAjosKFiA5NZIx4pZklwSpSxSiik5FYkzJrFFMM2g9OHEUUwyiHTfCVoooh9gJlKpFFKQJTISSx4ptk0WEhIopNlRU47b4ooDAvK5iilIkZEklqluiiikOI5gakUUybYGGSPFBiQQwQiiggYanJ1Ioodw7EDGMUUYiMmkUUBIspCxRRGj/9k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9" name="Picture 24" descr="Pla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751">
            <a:off x="6203064" y="1955999"/>
            <a:ext cx="18430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6" descr="https://encrypted-tbn2.gstatic.com/images?q=tbn:ANd9GcSqzreTiHwYCHlaxvfTmFrsODxpVloE3c9hq8XxtGl-ygaNFwG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47606">
            <a:off x="3697725" y="3036129"/>
            <a:ext cx="18303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28" descr="https://encrypted-tbn0.gstatic.com/images?q=tbn:ANd9GcQyHchhQBu5jD1BvWbVpLlyLvKUkHlp9ODWnW1-ur5pRfuXsU8z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198">
            <a:off x="717924" y="1796167"/>
            <a:ext cx="1927313" cy="144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AutoShape 2"/>
          <p:cNvSpPr>
            <a:spLocks noChangeArrowheads="1"/>
          </p:cNvSpPr>
          <p:nvPr/>
        </p:nvSpPr>
        <p:spPr bwMode="auto">
          <a:xfrm>
            <a:off x="611188" y="333374"/>
            <a:ext cx="8175625" cy="962025"/>
          </a:xfrm>
          <a:prstGeom prst="roundRect">
            <a:avLst>
              <a:gd name="adj" fmla="val 16667"/>
            </a:avLst>
          </a:prstGeom>
          <a:solidFill>
            <a:srgbClr val="0D0D0D">
              <a:alpha val="31000"/>
            </a:srgbClr>
          </a:solidFill>
          <a:ln w="9525" cmpd="sng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9230" name="Title 1"/>
          <p:cNvSpPr txBox="1">
            <a:spLocks noChangeArrowheads="1"/>
          </p:cNvSpPr>
          <p:nvPr/>
        </p:nvSpPr>
        <p:spPr bwMode="auto">
          <a:xfrm>
            <a:off x="1117600" y="381000"/>
            <a:ext cx="69945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2000" b="1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jiāo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tōng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gōng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      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jù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 交 通  工  具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0258" name="Picture 20" descr="school-b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8061">
            <a:off x="4259566" y="4727590"/>
            <a:ext cx="1846643" cy="16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0" name="AutoShape 36" descr="data:image/jpeg;base64,/9j/4AAQSkZJRgABAQAAAQABAAD/2wCEAAkGBxQTEhQUEhQWFRUUFBQUFBQYFRgVFRUUFBQXFhQUFBQYHyggGBwlHBQVITEhJSkrLi4uFx8zODMsNygtLisBCgoKDg0OGhAQGywkHCYsLCwsLCwsLCwsLDQsLCwsLCwsLCwuLCwsLCwsLCwsLCwsLCwsLC8sLCwsLCwsLCwsLP/AABEIALcBEwMBIgACEQEDEQH/xAAcAAABBQEBAQAAAAAAAAAAAAAAAQMEBQYCBwj/xABLEAABAgIECgYHBQUHBAMAAAABAAIDEQQSITEFBhNBUWGRkqHRFCJScYHSMkJTscHh8BUWYoKiM3KTwuIjQ2Oyw9PxB5Sj8iRUg//EABoBAQADAQEBAAAAAAAAAAAAAAABAgMEBQb/xAA2EQACAgABCQUHBAIDAAAAAAAAAQIRAwQSISIxQVGR4QUTYaHRFBVScYGxwQYWMvAjokJTkv/aAAwDAQACEQMRAD8AqDQhqTZwbP5LsjuTUU2ZvrwTSBxtAIuL9p5rptFePWdtKq4jtAHgXD3EKM6c7HxB3RovnUWWzS8dQ3nPx+RTL8FzzDaPKqtgiC6PF8Yjj7ynGvjZqRE2gqbJzPH7kp+BJ5vdyUWJgEDNPd5LpkeP7d263knm0qLniz8Gj+VTbKuNbxaPRGtva79J+IU+FU/FsHmSwYpPrn9B/lTphE+sd1vJXRRnJo7T6gPe0LtlDb7Nu6FCjYOebnfpl7pJYeCIuaJwd5lamUss2wGdhuwJTR2H1RsUZmBovtiPDmSu/siP7c8B8EplrHehs7I4pRRG9ni5MHBtI9rP8w8qQUGk9sbR5VFMWiUIA0HedzXQhDXvO5qIKFSe23b/AEo6LSu2Nk+SZoslkD8W+7mmYne7fcmTRqT2hujzLk0ekaRujzqM0myNSYbsz3D8xVLTnRW3Rn7fkr58OLn/AMvzKqcIZTSdz+lM0lSKONhakN/vSfAckyMYKT2+A5JKfFiD5tI+AUHpD9Ddh5qjs6IqNaSxGMdI7Q3Ql+8sf8O6FW9Jf2W7DzS9Kd2W8eai2Tmw4+RY/eWN+HdalGMsXO1m4OarOknsjilZHJPoDalsOMOPkXMLD0U+q3dHmV5gOnRHkzDdkvis/RQT6jePNaXALJE9UDu/5V60GEqvQWppEQZ5eCrsLYQigCURw7mT/lKumnVxUanxgAJjiOarQUqOsFOiFonEcfygfAK/o8QgWu9yrqE8SuzalMZDBzyRkXYkSn2m33IUCJRhM28PmhVJK4sJzDaOajxW6Wz/ADAKyIbr3JKJSJfVi0oqinpFIaL4R/if0pjpbM0Nw/PP+VOU8n6KgtJWUl4nVBrRaXn6knLE3N4D4pA53Z/S1dwQpMNqp9TqWbX8VyG6K52gbOSsIbCfVb+rmmIDFLYy29aQObHS4ImQ4X4eJT2TCaYTpKebE71sjiZEjUUm74qI6hvGfiVa5VPwoVZTKCaLwx5x2FAWxBnd4OPNdtiRe0/edzWnZggOzcfknxi/oHEeRYONbDb2mW+jKZaL237zkvSIvbdtK1v3eOveb5En3eP4t5vlUaR7R4LkZQUyN2zwSGnRe2dg5LVnF797aOSbdi9+9tCnW8Se/Xwx5GX+0onb/SOS7FPjHPP8o5K+GA6rs/DmrGjUSSsk3vZDx18EeRnYVd14/SmKTRAb2jYt7CFiq8I51psMHK3sPLsMUQDMFVij6gtXjKbPHR8lnmkfTTyVXpOvCSoi9HGpIaONSmVh9NPJISNWxVo1pEF1HGhdUejCalOlqTlFZaiKyiqLShUIfQHJaDB1GA+hyVfQWXK4oa2rQcEto+WhRaXmUp7lDpJu71Uhk6i3XcU48GX9R5Lii3Xp9zRIzdL8s/iqMsimiMMz5ihPPhif7T/x/wBaVANOaRmbtUOlP1DapuWdo4/NMxHOOjarMhGeprvqajMB0naVex8HF2dm8eSaODHN7G+fKspLwOuD2aVzIUJvftUiGF05rm+qPBx8qY6V+A8fKs9h1xTa3c0SYAUtt+ZQaNGBva7jyVnBkfU+tq0gc2UKmPNHcnQNQ2LtjB2eJ5rqot0cLI5mrCgw5/8AKhPhuzA7FZ4PgnQdquULih0UnMPrwViyhO0N4eRMUGjahtKsmUXu+vBZtE2MNob9X6f9tdCiP+i3/bUttFOr9PlXYox08W+RVomyF0Z/4t4D+VIaO78W+OSnmjnSdrfIuXQDr3m+VKFlNHo5nn3ppkw1Y0mCZ3naOSiRGyUoHTBYqfCWdXAuVLhIXqWSjD4x3eKow36mrzGD4qnb3BDvwv4nMklXvTpCCNQ4obDDp6TtXdFBnnQ8ahxXVFYJixQVnsNBQwrWiKrobVbUQLTceZLadxFEj3jvU6IodIvCoCdRVKdEIBkVDo4sTkSKQDZxVGWGXRj2jtQoL6e6foDfPlQq6SaJU5aPCSDFOkpuY0T8Eofql9dy0KHT3u0+7kmIxMr/AHclJyw1bFxGfZcN35qWStpVRjZf7uSiMF6nx2nRwURjDbYdixkd+E9A5RXSz8FNZGdmluqJR2Hu7x8lLYy30hs+SmBnjbSUHuObh806yIRmCZaZZzsKXKnXsWpxj4pB0BWlCcTm4kKhY61XNCgB0pz2ke4oGaShwtQ3nc1ZMhfu7TzVVQaA2y/ff5lbQaMBd/mf5lNFLHWwv3V2IZ1bByQIXdtPNJEAaJuLQNfw0lQDqofoN8q5LDp/y+Vcw2uc0ushsA9OJIT1tbK7WSO5UGFMaaLCB68WK5t5aWQoYlpiSAHirRg5bES9G0saW06T+nypo4yQaMA2o90RwNQdXrlraz7Z95tlmCx8fHV0S2DR67dLW0mkHeYKh2qgw7jA4SMWC6GXTDD0bOBeBlAc4V3hcWuYTN/TcNw4zQ+HDdDfNzXiyoSCQSJZ5jRnKz1OpRM1nsV8Jxuu5j3VSJ/2lGABcDbVrPdb3atS0H2lST2HAWT6PClPRb3q0cBuN2qI7xJmRw2+cu9V8Jq3D6dFPpQITu+BCb7nKPEjNPp0Oj/lbErfpMlPcPijohlcUqozAgjX9eK5fCGv68VoXQaI/wBKDEhaSyIHS72kEDxcEzFxdD5GjRREndDeMnE8LS1/gVWWBOOlmsMpg3tM09qdoLOsu6ZRnw3FkRpY4XtcCCPApaCOsFizok04l/RGBWtGa1VlGarGAq2zga0khwaokaG2YTxco0R9oUWRRLZIBNUmkNDTOt4NB+KVr7LimaS/q3cAoLUUkXCkEEgmL/CHnQuIpbM2cEqkgusuzRxPNI+ksGjioTMX/wDHjb3zSRMClv8AexHd/wD7KlspTJH2gwZmnxI9yDhRns2+D3eVVcSguFzj4/8AKYNHeM7dqjOkVuRcOpcN393/AOUj3w1EfAhX1Hf9w0f6KrHMcLyEwYh08FDV7S8coxI7GXsGIxvqP/jtP+mFMhUyHocO9wPuCysSeZMycNO1M17mVljTltZtsuw6eKKw18VlaG5+vir2ixSBaDsKvFPiQm2TmBXWDx9TKqaI+tYCrHoEwC4uAJABLnNBJuAM7SVqWNTQm9+13NWcNv1Wf5lg4dEYDJsWLOyQbGizM7AGgHrEyNyvIeDskz/5MSIGutEDKOiRX6A4kyYPq9Wso1RaOwgXuMOjtyrh6TqzsmzW51a3wUWn4Qg0XrRX9JpFzWD9mw3yAF5snpsnIXqkwljFV/smyhMFpay5jT6zyL3GRE89t8jKqjQqJFiBoiCKHQi4sbFEySW2RGgE1Qb2WNPrA3LWOFvlyKtkmLSaZhJ3VdKFP0zMQW/uhpBjH90gXgvNyu8F4n0eEWucDGiNFjolVwGfqQ5VIcsxaAdJK6gU5oaA2K4CQkKrbLLvR+pJftD/ABjsHlVnb0buBk5MsKfNrHForODSWiQMzKzMsVTGxJ1nuJJz5rdAuA7lon0wOsyhM80r/ABVsSGXtmBMCdsjIm+QnefoqE6ZMUqdldSD1WD8Nve48pKZg9nU73H3AfBQKaKjywym0yNsx1bTIi9WFApkNsJocbZuObtGS6ZP/Giu8SLCXEWDZ3yG1OupsM3OCR1JbZaDIz4WLKy1kaPg8HNPRPNrBzKs+zya7mTk10s8vRa611oJ62eZ0SvWmobq5Nhk0WyzzMmt8Sdk1IwHHqGkNa5rQ6M9tomJBjWGQNnq51aMneqZzmoxtmYh4RJGSpLBGZcGvnWbYf2cQdZhsNkyLDKcjJg4tsca1EeXZzAiSEVv7pFjwr/GRjKkAksDso1okRMsDmyJAtAmBf7lRkaM1x+Ku8KOJd6Ga4eNJJNbGMQ4RaZOBBF4NhUyEFMhYSDxVpALhcIg9NvePWGw96co9AD/AEIjTqrsbwe5p4adC4cTAnBm8cRSIDioznWq3j4DjDMD3OB90wquNQYrTawy1EHgLVlmtF7JLDYmqUequBSJC0HYeSYpdLFXPsKgkq4jRMoRlRoQlkGrfCijM39QUWOI0vRbvHktAKWe0dg5JRSzp4BT3bGcjHRBF9mD+YclEisiex2OBW96T3bEZcaG7vzTu2RaPNI1GiexeoL6LGnZBdu/EiQXq0SKJEiG15lY0NE3HMBMyE9Js0qZgnFURHF8SIwunZ1Q5rJzIEOGQAD+IzJldnNKipZrenaTm6LSPLqFgOO++oBqBiOG4Kv6lbUXFKcqznuOoshfpNcr0nGDA7YEIOEaI5xcGtBEO82m0NBFgNxvks+KLHfmiEa60tpsXVDCw83ObpeOgzbd0kQqJiwGeo0a3ZUnxsa1TWUKG30ojBqayB7zEJ4JWYtxnXgN73D4TThxXI9OLDbtPvkqyx8jhtxF9NP2slYeLLZFiikUdvrxXasqxg2NYV0MMUYCXR2u/eivd/pJpmBIN2XBOhrRzK7+xYI9Z58W8llLtLII/wDJv6M2WSZRLd9iK/DMNpnBo7YZq1QWvcaoN9QOEm3C6VyqX0kzMq03XumSfEk291y0gwPBqzrDP1TEAcZaG2FMtocCZ6ugek7nrUPtjI8Onmy5L8sldn48t659DA4w4MLoTizKF86w6wtOckVbbM2oSuUXEyjhjXOkMobHGXWloLnTsOgSuXpXR4NgDA4kta0TNrnENaJm6ZIVgcX4QAqlhiF5hyMFuSriUxP0h6Q61uc1VbB7Swce5YeG3869WVxMklh1Gcl5mMMRxtJP6eSModJ2jkthDwU8Ma+rRmB4sBeQQRY5plCvBsKfi4LjMe1jujtc6QaMpEtJnID+y/C7Yre3y3YH+0SPZob8TyZi4NJe0za5wN0wfqSchR41Wq0xJCyQLjIK+wrEihsWEDkozerMze1rpAhwlKs0tcCDZfcCCFlaLgSkl849LDm6GMqOvBnWNunasIdtYGssWKg1u2v7I0l2dLQ4POT+n5O3UJ7nTqPN59fVzKcbg6JcIT5dz1o3Uy3w+PyXYpWtcL/Ub3Ya5nSuyY/EzNfZUT2Tth+K7GCI3sjw+JWkFKGlKKUNKr+4sTdCPn6lvdUPiZnBgaP7Pi3zJqNgx7PTENs7es+GOBctV0nWs3hXFdlIiuiupFKbWl1GRqsMSAEmtq2XLXB/UEnL/IopeCb/ACUxOy0lqW3816HELBMV4myoRMWh7CJ2WWHWFI+79J0DearXBVFZAhiHDrSrVi5xm5xmCSSANAFg0KxNLkssX9RYqk8xRrdafqWh2VBrWu/n0Ms7AFI0DeB9yT7vRz6o8XAe9aJ1OIM9IAzZiefBApxP13Kn7jyh7o8n6lvdeFxf9+hRQ8X6QLmN3m81MhQaTDE3V2tmPRiTFpla0Eq1bTk2+nAgicjp0HMe8GR8EfbuNLRJKvC7+5phZBhYclLb4PZ9jO4Rgmt16wLrZkSrWkTFmqXeCozcEw33uO08lpYGGOluiOEMtLH1HGYkTVbOQnmNbgnsk7QV6iqSuzhxoZs2mq8DNtxbhyvO8eSFoci76mhTRmctwpR87mn8jvKlOEKNpG4fKoIdC7DdicbHhj1G7o5LWmZ2Sem0b/hiBGgm5jz3N+aZbTWi4S7rF108aTtKmmRY/R4sLKVarw4NDyCQJtcXNEjbnaVbwMJ1BJkRzGj1cmx2wgg7ZrH08vL8pBc0PqBhbEPUIaXObbYQZuOcJmJTqWGzNGygmAci8vcLutk6pm228Ei+2wy+cy/2iGUuWHwXDZ9fE9XJlgywUpm5pGMDHSmXWaGAfzqJFwyzMXbo8yyjqRrSdI1rx55TiTdy2nZHBhHQjjHTHvorQyEK8eIOozQJyDnAG6c7M8jdevM6fHj0h1al0h7i42Q2mQB0ACwnuB70Q4zo8WLSSC50R5ZCbnq2NY1uv0W+BXseLeK8OiskyTqQWzix84nIlrXXtZZ6M5Z3TNo+ryHIo4UE5K5b36Hj5RlDnJ1sPE42BWMkXMjwtDnNcweBc0T8FOoWMNLocjlDHg3FriTIanGZZqtI1L3OPGBYQAIoAk5vVdPvIza5515fjhgRkKpFhQ8nCiksiQczHyJk2VgaQHWXCQleAOzFyeE41JWjCGLKLtOi/wAF4ZZSIbYkMzBvB9Jrhe1wzEclIFJEzaNupeJOg1Ir2G0C6eiyXAhOsiSM2mqdIsPgQvIj2DCWlYjXhX5v8Hf7xkl/HzPahTg0hzXtDmua5pMiA5jg5pImJiYFkx4K3+9cOq0nK5VpDwMtDyNYEGqXkl7mzF9QHUF4F0t/tIm+7mjpTvaRN93NehkvZrydOMMTQ+K6nPjZSsVpyj5nuRxnfUYwuoxqTMzDfa51rnSbHF5mZIi43RnPa90ShFzZVXGA+YlO49Js9J20rwzpTu3E3380dJd24m+/mtPY8b/uf/mHoV73D+Bc2ezR8Kh73PfFa5zzWcazRbIAACdgAAAGrOZlN/aDPaM3281470l/bib7+aXpL+3E3381wy7Bw5tylN2/kdC7QlFUoo9eOE4YNsRlos67bZHv1rv7Sh+0Zvt5rxzLOzlxOkkk+BNy66U/tRN53NR+3sH435E+8Z8EexfacP2jN9vNH2pD9ozfbzXjvSH9qJtcl6RE7UTecp/b+D8cvL0HvGfBHsX2nD9ozfbzTUbDcFjS4xYYAtnXbm7jb3BeQmlP7b953NMwoeVeG+q0TP19Z1SfYODFWpvyC7RnwRuab/1Cium2iQxVn+1i3u7mC7ae4KuON2EL8rDOqrYtNiZiTDiw2xqTOo/9lBaS0vbme9zSCAbwARZI2zktEzFeiOa4RaKxomQ0sFV4bmdXbIm7SuvD7MydKs1P56TmllmK3tMVgv8A6hEODKbDLJ/3sOVXVOGQSRpIdPUtxCjwnAODnOa4Aggggg3EEC0Lz/G/FgQCKrspAiEhjvWY6+qTplMjuIN0yziBhBzTEozzOpN7NQnJ4Go1mkDW7SvN7Q7OhhweJhrZtR15NlcpPNkz0sRYOeZ8Xc04ylUYXscd7zKgdFTToy8NTe5Lkeg2adlPozQRChuYXGZkBJzjZN3WmU90k6FlsHvrRWjXM+FvwWmr6l9N2VOc8JuWy9B5OWUpqto50o6ELjKaki9Q5LK7J9yMn3JUhVioZPuS1O5cklcOeUsDuT1DXYq6nYNDqpkTkh1Gte4CQJdVqEyvM5CSdiUghV9KwuW5iubHwMPFWt5G2HiShsHKNSIrgS2G8AGRrMLDPUHgEjWLEzhTDL4UN+UFWbHAF0OwkggAOlImeaaqaTjU9tzTwVbFx1jC4LzvdOTrY35eh1e24vBEbAbmQxR3TJZCjQ3uLm1TJsUPdNszLboXtWBqGcpGYYpFZtZs7W2kGvrv4rwuk4zuivGVFkqs84GuWa/atdgnGJroTYNIyjmNEocWFEqRWszMNoD2+II0lexBo4JI9Rphc1kSI90OrDBbCqlsnkiRaQM2lef4y09sSgNdIjK0jqA52wwazhpE6onrUilYbodUdaPFDRJsOTIbe5xJNngVisacZDFcC6QkKsOG30WMFwaOJJtJUtkJFHSYM4kSLWbJlVhbXaIlrR1g02louJAMjLvUYx2dr9TT7mq9hY8PYA1rbAA0dwEpcF2MfH9gbEjiOOhMmjP5Zva9yMtrOxq0Qx7d7NuwJfv2fZN2BW76XH7ijNmLrdsC5Mf8Tt0LUDHv/BbuhKMeW+xbuNTvpcfv6ijJmlDtu2BHSx23bPmtb9+mexbuNS/fmHngN3Gp3r/tijIdKb23bPmk6Q3tu2fNa/77wf8A67P4bOS6GO8H2DP4beSd6xRjTGb23bPmkrs7Z3fmtp9+IPsGfw28kpx3gymIDO6o0fBO8JoxrKnad4M+ak4GbNsQi8n4GXxU3C+NLIwI6NDYZEB7TVcJ6gAD4zVRgilBjiCbHSt0EXTVJTtoUfQmBqNOkAw3ybkGFjLKpaIYyYbO4SlsU80cGx7IjQGudEc8l1YStrTsFspeGdee4s4fhuhthRojoToYqQ4rZ+hmhvlMgC4OAIkZEWTWrwhhRjoYY6lwskJTa1+VJ/8Azba7uNmlX3GdFLjNAhjB7qoAGWhFsri4is6X5ZbVksGYLMN8GkMbEcYrI7XgNLgKj2NZKQsmJ39kqZjVh9sapChTbCYTVrGbnPd6UWIRn1C4K0wfh6ExjYbTY1oaNcs5771ni4axIuEtjNIScGmjgQIzroJ73Oq8Jg8E7DwXFPpGEzua6Idjpe9TYeGmlPNwgCuOHZeTx3X9Td5ZisKDQxDtrTcbzVDbNAAuUrKHtJoUtdCkLuhhxhHNiqRzyk5O3tHMo7tITeXQrEDskSXUkSVQc1Vy6GnaqKqkEV9HBTDqENCsqqKirRNlO/BjDe0bEw/AkI3sbsCvsmkyaiibM2/FqAb4TdiRmKtHF0OXcXD3FaTJpcmpzURZmjirA7J33+ZMHE+j35MT0zcfitZk0hhpQsygxUgezHFH3WgezatVkkmSSgZb7rQPZhJ91oPswtVkkmSSgZQ4qwOwEhxUgdgLWZJJkkoGSOKcDsBcnFGD2OK12SSGElAyBxQg9jiVycToPZ4rY5JJkkoGMOJkHsnauDiXB0HaVtskjJJQMMcSIP4tq4OIsLS/b8lu8kjJJmizFQcTQ2wRYll3o2dxlNPHFV3tomwLYiElyaUDCPxMBMzEednwC7ZikB6zuC25hJMklAykHAJbc5ysIFCcM5V5kkuSQEGFBKkNhKQGLoNVkRQxkkKRJCkUS+jnVvN5pejnVvN5qMClms6lx8upe48Hz6Eno50Da3mjoztHFvNRppVNS4rl1Fw4Pn0JPRnaOI5o6M7RxHNR0KKlxXLqLhwfPoSejO0cRzR0Z2jiOajoklS4rl1Fx4Pn0JHRnaOI5peju0cRzUeSWSVLiuXUXDg+fQf6O7R7kdFdoPBMVUslNS4rl1Fw4Pn0Huiu7KOiu7JTEkJUuK5dRcOD59B40V2gpOiO0FNoSpeH9+ouHB8+h2aKdBR0U6DsTc0TSpeA1fE76KdB2JOinQdi5misdJ2pUvAaviddFOg7Ck6MdB2FJW1naisdJ2prDV8Q6OdB2FJkDoOwpa50nalrnSdpTWI1fE5yGo7CjI6jsK6yh0naUZR3aO0prDVOcl9SRkvqS7yru0dpSZV3aO0prDVOMkjJrvKu7R2lLlXdo7U1hq+I1k0VE5lndo7UZZ3aO1NYavF8uo3VRVXeXd2ijLu7RTW4L+/QavF8uo3JCcy7tJQmtw8+gqPF8upBrFLWKRKpKi1ilrFcpZIDqsiuuaqKqA7yhRlCuKiMmhI5lClyibqJaiEDmUKTKFc1UtVAdZQorlc1USQHVcorlJJElIFrlFcrmSJIBa5RXSSRJALXS1yuZIkgOq6TKFIkQHVdFdcyRJAdZQoyi4kiSA6MUoyq4kiSA7yiMom5IKA7MRJlU2UIBzKoTckIBySJIQoAoalqoQgFklASoQBJKGoQgFqoqoQpAVUtVIhAEkVUIQBVS1UiEASRJCFICSJIQgBEkIQBJFVIhAEkSCEIBJIqpUIBKqKqEIBKqSqhCAQtSVUIQCSQhCA//9k="/>
          <p:cNvSpPr>
            <a:spLocks noChangeAspect="1" noChangeArrowheads="1"/>
          </p:cNvSpPr>
          <p:nvPr/>
        </p:nvSpPr>
        <p:spPr bwMode="auto">
          <a:xfrm>
            <a:off x="155575" y="-141288"/>
            <a:ext cx="304800" cy="3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5" name="Picture 38" descr="http://am774.rbc.cn/netfm/english_service/culture/indexshow/201305/W020130514592885763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4572000"/>
            <a:ext cx="2203809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152400"/>
            <a:ext cx="4114800" cy="533400"/>
          </a:xfrm>
          <a:prstGeom prst="roundRect">
            <a:avLst/>
          </a:prstGeom>
          <a:solidFill>
            <a:schemeClr val="accent6">
              <a:lumMod val="75000"/>
              <a:alpha val="7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fā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yīn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liàn</a:t>
            </a:r>
            <a:r>
              <a:rPr lang="en-US" altLang="zh-CN" sz="1400" b="1" dirty="0" smtClean="0"/>
              <a:t> </a:t>
            </a:r>
            <a:r>
              <a:rPr lang="en-US" altLang="zh-CN" sz="1400" b="1" dirty="0" err="1" smtClean="0"/>
              <a:t>xí</a:t>
            </a:r>
            <a:r>
              <a:rPr lang="en-US" altLang="zh-CN" sz="1400" b="1" dirty="0" smtClean="0"/>
              <a:t> </a:t>
            </a:r>
          </a:p>
          <a:p>
            <a:r>
              <a:rPr lang="zh-CN" altLang="en-US" sz="1400" b="1" dirty="0" smtClean="0"/>
              <a:t> 发 音  练 习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我 坐 飞 机 去 中 国。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752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                      </a:t>
            </a:r>
            <a:r>
              <a:rPr lang="en-US" altLang="zh-CN" b="1" dirty="0" err="1" smtClean="0"/>
              <a:t>zhī</a:t>
            </a:r>
            <a:r>
              <a:rPr lang="en-US" altLang="zh-CN" b="1" dirty="0" smtClean="0"/>
              <a:t>  </a:t>
            </a:r>
            <a:r>
              <a:rPr lang="en-US" altLang="zh-CN" b="1" dirty="0" err="1" smtClean="0"/>
              <a:t>jiā</a:t>
            </a:r>
            <a:r>
              <a:rPr lang="en-US" altLang="zh-CN" b="1" dirty="0" smtClean="0"/>
              <a:t>   </a:t>
            </a:r>
            <a:r>
              <a:rPr lang="en-US" altLang="zh-CN" b="1" dirty="0" err="1" smtClean="0"/>
              <a:t>gē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我 坐 火 车 去   芝   加  哥。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743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                         </a:t>
            </a:r>
            <a:r>
              <a:rPr lang="en-US" altLang="zh-CN" b="1" dirty="0" err="1" smtClean="0"/>
              <a:t>nǎi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nǎi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我 坐 出 租 车 去 奶 奶 家。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733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                   </a:t>
            </a:r>
            <a:r>
              <a:rPr lang="en-US" altLang="zh-CN" b="1" dirty="0" err="1" smtClean="0"/>
              <a:t>xué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xiào</a:t>
            </a:r>
            <a:r>
              <a:rPr lang="en-US" altLang="zh-CN" b="1" dirty="0" smtClean="0"/>
              <a:t>                           </a:t>
            </a:r>
          </a:p>
          <a:p>
            <a:r>
              <a:rPr lang="zh-CN" altLang="en-US" b="1" dirty="0" smtClean="0"/>
              <a:t>我 坐 校 车 去 学 校。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4724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                           </a:t>
            </a:r>
            <a:r>
              <a:rPr lang="en-US" altLang="zh-CN" b="1" dirty="0" err="1" smtClean="0"/>
              <a:t>fǎ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wēi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ěr</a:t>
            </a:r>
            <a:r>
              <a:rPr lang="en-US" altLang="zh-CN" b="1" dirty="0" smtClean="0"/>
              <a:t>                                  </a:t>
            </a:r>
          </a:p>
          <a:p>
            <a:r>
              <a:rPr lang="zh-CN" altLang="en-US" b="1" dirty="0" smtClean="0"/>
              <a:t>我 骑 自 行 车 去  法 韦 尔。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                                </a:t>
            </a:r>
            <a:r>
              <a:rPr lang="en-US" altLang="zh-CN" b="1" dirty="0" err="1" smtClean="0"/>
              <a:t>běi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jīng</a:t>
            </a:r>
            <a:r>
              <a:rPr lang="en-US" altLang="zh-CN" b="1" dirty="0" smtClean="0"/>
              <a:t> </a:t>
            </a:r>
          </a:p>
          <a:p>
            <a:r>
              <a:rPr lang="zh-CN" altLang="en-US" b="1" dirty="0" smtClean="0"/>
              <a:t>我 坐 公 交 车 去 北 京。</a:t>
            </a:r>
            <a:endParaRPr lang="en-US" b="1" dirty="0"/>
          </a:p>
        </p:txBody>
      </p:sp>
      <p:pic>
        <p:nvPicPr>
          <p:cNvPr id="13" name="Picture 24" descr="P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762000"/>
            <a:ext cx="1206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hotograph of a Type AMP800 diesel multiple unit, the type of train involved in the acciden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13114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8" descr="https://encrypted-tbn0.gstatic.com/images?q=tbn:ANd9GcQyHchhQBu5jD1BvWbVpLlyLvKUkHlp9ODWnW1-ur5pRfuXsU8z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791200"/>
            <a:ext cx="1371600" cy="7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http://www.cn357.com/upload/article/images/157-111121102124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657600"/>
            <a:ext cx="1524000" cy="849470"/>
          </a:xfrm>
          <a:prstGeom prst="rect">
            <a:avLst/>
          </a:prstGeom>
          <a:noFill/>
        </p:spPr>
      </p:pic>
      <p:pic>
        <p:nvPicPr>
          <p:cNvPr id="17" name="Picture 38" descr="http://am774.rbc.cn/netfm/english_service/culture/indexshow/201305/W0201305145928857634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590800"/>
            <a:ext cx="1371600" cy="91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6" descr="https://encrypted-tbn2.gstatic.com/images?q=tbn:ANd9GcSqzreTiHwYCHlaxvfTmFrsODxpVloE3c9hq8XxtGl-ygaNFwG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572000"/>
            <a:ext cx="1431592" cy="9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22860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2511461" cy="16764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 b="4716"/>
          <a:stretch>
            <a:fillRect/>
          </a:stretch>
        </p:blipFill>
        <p:spPr bwMode="auto">
          <a:xfrm>
            <a:off x="3352800" y="4572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0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048000"/>
            <a:ext cx="25145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7000" y="1941493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/>
              <a:t>dì</a:t>
            </a:r>
            <a:r>
              <a:rPr lang="en-US" altLang="zh-CN" sz="2800" b="1" dirty="0" smtClean="0"/>
              <a:t> fang </a:t>
            </a:r>
          </a:p>
          <a:p>
            <a:pPr algn="ctr"/>
            <a:r>
              <a:rPr lang="zh-CN" altLang="en-US" sz="2800" b="1" dirty="0" smtClean="0"/>
              <a:t>地方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Basic Places Name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57200"/>
            <a:ext cx="2511461" cy="16764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 cstate="print"/>
          <a:srcRect b="4716"/>
          <a:stretch>
            <a:fillRect/>
          </a:stretch>
        </p:blipFill>
        <p:spPr bwMode="auto">
          <a:xfrm>
            <a:off x="3581400" y="4572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457200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38100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" y="3810000"/>
            <a:ext cx="1752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2428875"/>
            <a:ext cx="23050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学校  xuéxiào</a:t>
            </a:r>
          </a:p>
        </p:txBody>
      </p:sp>
      <p:sp>
        <p:nvSpPr>
          <p:cNvPr id="1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362200"/>
            <a:ext cx="2159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 dirty="0">
                <a:latin typeface="Calibri" pitchFamily="34" charset="0"/>
                <a:ea typeface="宋体" pitchFamily="2" charset="-122"/>
              </a:rPr>
              <a:t>餐厅  cāntīng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43600" y="5842000"/>
            <a:ext cx="288131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 运动场   yùndòngchǎng</a:t>
            </a: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0" y="2414588"/>
            <a:ext cx="2881312" cy="404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图书馆  túshūguǎn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5867400"/>
            <a:ext cx="2881313" cy="4048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latin typeface="Calibri" pitchFamily="34" charset="0"/>
                <a:ea typeface="宋体" pitchFamily="2" charset="-122"/>
              </a:rPr>
              <a:t>卫生间   wèishēngjiān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ood.eztable.com/wp-content/uploads/sites/3/2013/09/Soluna-%E9%A4%90%E5%BB%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2511461" cy="16764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 b="4716"/>
          <a:stretch>
            <a:fillRect/>
          </a:stretch>
        </p:blipFill>
        <p:spPr bwMode="auto">
          <a:xfrm>
            <a:off x="685800" y="4267200"/>
            <a:ext cx="2519363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s://encrypted-tbn3.gstatic.com/images?q=tbn:ANd9GcSQoTcZlLaZJI5zKxc32ajuqMfn2cvFj-Y7N_fsTSxsspjNEy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57200"/>
            <a:ext cx="25209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609600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362200"/>
            <a:ext cx="1752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03775" y="68759"/>
            <a:ext cx="26638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CC0000"/>
                </a:solidFill>
                <a:latin typeface="Segoe Print" pitchFamily="2" charset="0"/>
                <a:ea typeface="宋体" pitchFamily="2" charset="-122"/>
                <a:sym typeface="Arial Black" pitchFamily="34" charset="0"/>
              </a:rPr>
              <a:t> z</a:t>
            </a:r>
            <a:r>
              <a:rPr lang="zh-CN" altLang="en-US" sz="2000" b="1" dirty="0" smtClean="0">
                <a:solidFill>
                  <a:srgbClr val="CC0000"/>
                </a:solidFill>
                <a:latin typeface="Segoe Print" pitchFamily="2" charset="0"/>
                <a:ea typeface="宋体" pitchFamily="2" charset="-122"/>
                <a:sym typeface="Arial Black" pitchFamily="34" charset="0"/>
              </a:rPr>
              <a:t>ěn me </a:t>
            </a:r>
            <a:r>
              <a:rPr lang="zh-CN" altLang="en-US" sz="2000" b="1" dirty="0">
                <a:solidFill>
                  <a:srgbClr val="CC0000"/>
                </a:solidFill>
                <a:latin typeface="Segoe Print" pitchFamily="2" charset="0"/>
                <a:ea typeface="宋体" pitchFamily="2" charset="-122"/>
                <a:sym typeface="Arial Black" pitchFamily="34" charset="0"/>
              </a:rPr>
              <a:t>qù</a:t>
            </a:r>
          </a:p>
          <a:p>
            <a:r>
              <a:rPr lang="zh-CN" altLang="en-US" sz="2400" b="1" dirty="0">
                <a:solidFill>
                  <a:srgbClr val="CC0000"/>
                </a:solidFill>
                <a:latin typeface="宋体" pitchFamily="2" charset="-122"/>
                <a:ea typeface="宋体" pitchFamily="2" charset="-122"/>
                <a:sym typeface="Arial Black" pitchFamily="34" charset="0"/>
              </a:rPr>
              <a:t> 怎 么 去 ...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-76200" y="304800"/>
            <a:ext cx="39592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97" tIns="43298" rIns="86597" bIns="43298"/>
          <a:lstStyle/>
          <a:p>
            <a:pPr algn="ctr">
              <a:spcBef>
                <a:spcPct val="20000"/>
              </a:spcBef>
            </a:pPr>
            <a:r>
              <a:rPr lang="zh-CN" altLang="en-US" sz="3200" dirty="0">
                <a:latin typeface="Calibri" pitchFamily="34" charset="0"/>
                <a:ea typeface="宋体" pitchFamily="2" charset="-122"/>
              </a:rPr>
              <a:t>    </a:t>
            </a:r>
            <a:r>
              <a:rPr lang="zh-CN" altLang="en-US" sz="2800" b="1" dirty="0">
                <a:latin typeface="Segoe Print" pitchFamily="2" charset="0"/>
                <a:ea typeface="宋体" pitchFamily="2" charset="-122"/>
              </a:rPr>
              <a:t>How to get to...</a:t>
            </a:r>
            <a:endParaRPr lang="zh-CN" altLang="en-US" sz="2800" dirty="0">
              <a:latin typeface="Segoe Print" pitchFamily="2" charset="0"/>
              <a:ea typeface="宋体" pitchFamily="2" charset="-122"/>
            </a:endParaRPr>
          </a:p>
          <a:p>
            <a:pPr algn="ctr">
              <a:spcBef>
                <a:spcPct val="20000"/>
              </a:spcBef>
            </a:pPr>
            <a:endParaRPr lang="en-US" sz="3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                   </a:t>
            </a:r>
            <a:r>
              <a:rPr lang="en-US" altLang="zh-CN" sz="2400" b="1" dirty="0" smtClean="0"/>
              <a:t>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1371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图 书 馆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86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</a:t>
            </a:r>
            <a:r>
              <a:rPr lang="en-US" altLang="zh-CN" sz="2400" b="1" dirty="0" smtClean="0"/>
              <a:t>                  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8055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</a:t>
            </a:r>
            <a:r>
              <a:rPr lang="en-US" altLang="zh-CN" sz="2400" b="1" dirty="0" smtClean="0"/>
              <a:t>             ?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24206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你怎么去</a:t>
            </a:r>
            <a:r>
              <a:rPr lang="en-US" altLang="zh-CN" sz="2400" b="1" dirty="0" smtClean="0"/>
              <a:t>             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25863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运 动 场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805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餐 厅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5253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学校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137160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我                            去 图 书 馆。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2404203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                              </a:t>
            </a:r>
          </a:p>
          <a:p>
            <a:r>
              <a:rPr lang="zh-CN" altLang="en-US" sz="2000" b="1" dirty="0" smtClean="0"/>
              <a:t>我                            去 运 动 场。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35593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                         </a:t>
            </a:r>
          </a:p>
          <a:p>
            <a:r>
              <a:rPr lang="zh-CN" altLang="en-US" sz="2000" b="1" dirty="0" smtClean="0"/>
              <a:t>我                            去 餐 厅。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494173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                                    </a:t>
            </a:r>
          </a:p>
          <a:p>
            <a:r>
              <a:rPr lang="zh-CN" altLang="en-US" sz="2000" b="1" dirty="0" smtClean="0"/>
              <a:t>我                            去 学 校。</a:t>
            </a:r>
            <a:endParaRPr lang="en-US" sz="2000" b="1" dirty="0"/>
          </a:p>
        </p:txBody>
      </p:sp>
      <p:pic>
        <p:nvPicPr>
          <p:cNvPr id="22" name="Picture 28" descr="https://encrypted-tbn0.gstatic.com/images?q=tbn:ANd9GcQyHchhQBu5jD1BvWbVpLlyLvKUkHlp9ODWnW1-ur5pRfuXsU8z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556603"/>
            <a:ext cx="1143000" cy="64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://www.cn357.com/upload/article/images/157-111121102124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1" y="5017930"/>
            <a:ext cx="1143000" cy="697070"/>
          </a:xfrm>
          <a:prstGeom prst="rect">
            <a:avLst/>
          </a:prstGeom>
          <a:noFill/>
        </p:spPr>
      </p:pic>
      <p:pic>
        <p:nvPicPr>
          <p:cNvPr id="24" name="Picture 38" descr="http://am774.rbc.cn/netfm/english_service/culture/indexshow/201305/W0201305145928857634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632571"/>
            <a:ext cx="1219200" cy="71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6" descr="https://encrypted-tbn2.gstatic.com/images?q=tbn:ANd9GcSqzreTiHwYCHlaxvfTmFrsODxpVloE3c9hq8XxtGl-ygaNFwG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1219200"/>
            <a:ext cx="1185056" cy="65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4697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我叫小华，我八岁。 我上  法韦尔小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学三年级。我喜欢企鹅，因为企鹅很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可爱。我坐校车去学校。很高兴认识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你们！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118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Wǒ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jiào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xiǎo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huá</a:t>
            </a:r>
            <a:r>
              <a:rPr lang="en-US" altLang="zh-CN" dirty="0" smtClean="0"/>
              <a:t>        </a:t>
            </a:r>
            <a:r>
              <a:rPr lang="en-US" altLang="zh-CN" dirty="0" err="1" smtClean="0"/>
              <a:t>wǒ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bā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suì</a:t>
            </a:r>
            <a:r>
              <a:rPr lang="en-US" altLang="zh-CN" dirty="0" smtClean="0"/>
              <a:t>           </a:t>
            </a:r>
            <a:r>
              <a:rPr lang="en-US" altLang="zh-CN" dirty="0" err="1" smtClean="0"/>
              <a:t>wǒ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shàng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fǎ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wēi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ěr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xiǎo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63277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xué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sān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nián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jí</a:t>
            </a:r>
            <a:r>
              <a:rPr lang="en-US" altLang="zh-CN" dirty="0" smtClean="0"/>
              <a:t>           </a:t>
            </a:r>
            <a:r>
              <a:rPr lang="en-US" altLang="zh-CN" dirty="0" err="1" smtClean="0"/>
              <a:t>wǒ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xǐ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huān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qǐ</a:t>
            </a:r>
            <a:r>
              <a:rPr lang="en-US" altLang="zh-CN" dirty="0" smtClean="0"/>
              <a:t>   é             </a:t>
            </a:r>
            <a:r>
              <a:rPr lang="en-US" altLang="zh-CN" dirty="0" err="1" smtClean="0"/>
              <a:t>yīn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wèi</a:t>
            </a:r>
            <a:r>
              <a:rPr lang="en-US" altLang="zh-CN" dirty="0" smtClean="0"/>
              <a:t>   </a:t>
            </a:r>
            <a:r>
              <a:rPr lang="en-US" altLang="zh-CN" dirty="0" err="1" smtClean="0"/>
              <a:t>qǐ</a:t>
            </a:r>
            <a:r>
              <a:rPr lang="en-US" altLang="zh-CN" dirty="0" smtClean="0"/>
              <a:t>    é     </a:t>
            </a:r>
            <a:r>
              <a:rPr lang="en-US" altLang="zh-CN" dirty="0" err="1" smtClean="0"/>
              <a:t>hěn</a:t>
            </a:r>
            <a:r>
              <a:rPr lang="en-US" altLang="zh-CN" dirty="0" smtClean="0"/>
              <a:t> 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54717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kě</a:t>
            </a:r>
            <a:r>
              <a:rPr lang="en-US" altLang="zh-CN" dirty="0" smtClean="0"/>
              <a:t>    </a:t>
            </a:r>
            <a:r>
              <a:rPr lang="en-US" altLang="zh-CN" dirty="0" err="1" smtClean="0"/>
              <a:t>ài</a:t>
            </a:r>
            <a:r>
              <a:rPr lang="en-US" altLang="zh-CN" dirty="0" smtClean="0"/>
              <a:t>            </a:t>
            </a:r>
            <a:r>
              <a:rPr lang="en-US" altLang="zh-CN" dirty="0" err="1" smtClean="0"/>
              <a:t>wǒ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zuò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xiào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chē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qù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xué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xiào</a:t>
            </a:r>
            <a:r>
              <a:rPr lang="en-US" altLang="zh-CN" dirty="0" smtClean="0"/>
              <a:t>         </a:t>
            </a:r>
            <a:r>
              <a:rPr lang="en-US" altLang="zh-CN" dirty="0" err="1" smtClean="0"/>
              <a:t>hěn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gāo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xìng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rèn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shi</a:t>
            </a:r>
            <a:r>
              <a:rPr lang="en-US" altLang="zh-CN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53777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nǐ</a:t>
            </a:r>
            <a:r>
              <a:rPr lang="en-US" altLang="zh-CN" dirty="0" smtClean="0"/>
              <a:t>   men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4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76&quot;/&gt;&lt;/object&gt;&lt;object type=&quot;3&quot; unique_id=&quot;10023&quot;&gt;&lt;property id=&quot;20148&quot; value=&quot;5&quot;/&gt;&lt;property id=&quot;20300&quot; value=&quot;Slide 20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140&quot;&gt;&lt;property id=&quot;20148&quot; value=&quot;5&quot;/&gt;&lt;property id=&quot;20300&quot; value=&quot;Slide 23&quot;/&gt;&lt;property id=&quot;20307&quot; value=&quot;279&quot;/&gt;&lt;/object&gt;&lt;object type=&quot;3&quot; unique_id=&quot;10192&quot;&gt;&lt;property id=&quot;20148&quot; value=&quot;5&quot;/&gt;&lt;property id=&quot;20300&quot; value=&quot;Slide 24&quot;/&gt;&lt;property id=&quot;20307&quot; value=&quot;282&quot;/&gt;&lt;/object&gt;&lt;object type=&quot;3&quot; unique_id=&quot;10193&quot;&gt;&lt;property id=&quot;20148&quot; value=&quot;5&quot;/&gt;&lt;property id=&quot;20300&quot; value=&quot;Slide 27&quot;/&gt;&lt;property id=&quot;20307&quot; value=&quot;281&quot;/&gt;&lt;/object&gt;&lt;object type=&quot;3&quot; unique_id=&quot;10352&quot;&gt;&lt;property id=&quot;20148&quot; value=&quot;5&quot;/&gt;&lt;property id=&quot;20300&quot; value=&quot;Slide 25&quot;/&gt;&lt;property id=&quot;20307&quot; value=&quot;283&quot;/&gt;&lt;/object&gt;&lt;object type=&quot;3&quot; unique_id=&quot;10488&quot;&gt;&lt;property id=&quot;20148&quot; value=&quot;5&quot;/&gt;&lt;property id=&quot;20300&quot; value=&quot;Slide 26&quot;/&gt;&lt;property id=&quot;20307&quot; value=&quot;284&quot;/&gt;&lt;/object&gt;&lt;object type=&quot;3&quot; unique_id=&quot;10517&quot;&gt;&lt;property id=&quot;20148&quot; value=&quot;5&quot;/&gt;&lt;property id=&quot;20300&quot; value=&quot;Slide 21&quot;/&gt;&lt;property id=&quot;20307&quot; value=&quot;28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1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1034</Words>
  <Application>Microsoft Office PowerPoint</Application>
  <PresentationFormat>On-screen Show (4:3)</PresentationFormat>
  <Paragraphs>294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CIMSU Instructor</dc:creator>
  <cp:lastModifiedBy>PC</cp:lastModifiedBy>
  <cp:revision>31</cp:revision>
  <dcterms:created xsi:type="dcterms:W3CDTF">2006-08-16T00:00:00Z</dcterms:created>
  <dcterms:modified xsi:type="dcterms:W3CDTF">2015-02-18T16:50:08Z</dcterms:modified>
</cp:coreProperties>
</file>