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5" r:id="rId2"/>
    <p:sldId id="277" r:id="rId3"/>
    <p:sldId id="280" r:id="rId4"/>
    <p:sldId id="276" r:id="rId5"/>
    <p:sldId id="278" r:id="rId6"/>
    <p:sldId id="266" r:id="rId7"/>
    <p:sldId id="279" r:id="rId8"/>
    <p:sldId id="267" r:id="rId9"/>
    <p:sldId id="268" r:id="rId10"/>
    <p:sldId id="274" r:id="rId11"/>
    <p:sldId id="281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9AAFC-8519-4323-AB9D-E0A4BFDED9C5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04E2B-08CE-4740-BF6B-5BC041742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m2FygadEEE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XVMg8JSEEu0&amp;list=PLCFDD3F76245D00A9&amp;index=74" TargetMode="External"/><Relationship Id="rId4" Type="http://schemas.openxmlformats.org/officeDocument/2006/relationships/hyperlink" Target="https://www.youtube.com/watch?v=cBmhnmD47I8&amp;index=66&amp;list=PLCFDD3F76245D00A9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m2FygadEEE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XVMg8JSEEu0&amp;list=PLCFDD3F76245D00A9&amp;index=74" TargetMode="External"/><Relationship Id="rId4" Type="http://schemas.openxmlformats.org/officeDocument/2006/relationships/hyperlink" Target="https://www.youtube.com/watch?v=cBmhnmD47I8&amp;index=66&amp;list=PLCFDD3F76245D00A9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981200" y="1905000"/>
            <a:ext cx="5334000" cy="2209800"/>
          </a:xfrm>
          <a:prstGeom prst="roundRect">
            <a:avLst/>
          </a:prstGeom>
          <a:solidFill>
            <a:schemeClr val="accent1">
              <a:alpha val="2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667000" y="2286000"/>
            <a:ext cx="4114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shēn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tǐ</a:t>
            </a:r>
            <a:r>
              <a:rPr lang="en-US" altLang="zh-CN" sz="4000" b="1" dirty="0" smtClean="0"/>
              <a:t>   </a:t>
            </a:r>
            <a:r>
              <a:rPr lang="en-US" altLang="zh-CN" sz="4000" b="1" dirty="0" err="1" smtClean="0"/>
              <a:t>bù</a:t>
            </a:r>
            <a:r>
              <a:rPr lang="en-US" altLang="zh-CN" sz="4000" b="1" dirty="0" smtClean="0"/>
              <a:t>  </a:t>
            </a:r>
            <a:r>
              <a:rPr lang="en-US" altLang="zh-CN" sz="4000" b="1" dirty="0" err="1" smtClean="0"/>
              <a:t>wèi</a:t>
            </a:r>
            <a:r>
              <a:rPr lang="en-US" altLang="zh-CN" sz="4000" b="1" dirty="0" smtClean="0"/>
              <a:t> </a:t>
            </a:r>
          </a:p>
          <a:p>
            <a:r>
              <a:rPr lang="zh-CN" altLang="en-US" sz="4000" b="1" dirty="0" smtClean="0"/>
              <a:t>  身   体  部  位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35814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Body          Parts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 bwMode="auto">
          <a:xfrm>
            <a:off x="1979712" y="116632"/>
            <a:ext cx="5688632" cy="504056"/>
          </a:xfrm>
          <a:prstGeom prst="roundRect">
            <a:avLst/>
          </a:prstGeom>
          <a:solidFill>
            <a:srgbClr val="FF0000">
              <a:alpha val="71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326" y="0"/>
            <a:ext cx="92043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3" name="TextBox 30"/>
          <p:cNvSpPr txBox="1">
            <a:spLocks noChangeArrowheads="1"/>
          </p:cNvSpPr>
          <p:nvPr/>
        </p:nvSpPr>
        <p:spPr bwMode="auto">
          <a:xfrm>
            <a:off x="1908175" y="188913"/>
            <a:ext cx="58324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Body parts </a:t>
            </a:r>
            <a:r>
              <a:rPr lang="en-US" b="1" dirty="0" smtClean="0">
                <a:solidFill>
                  <a:srgbClr val="FF0000"/>
                </a:solidFill>
              </a:rPr>
              <a:t>Flash Cards Making  </a:t>
            </a:r>
            <a:r>
              <a:rPr lang="zh-CN" altLang="en-US" b="1" dirty="0">
                <a:solidFill>
                  <a:srgbClr val="FF0000"/>
                </a:solidFill>
              </a:rPr>
              <a:t>身体部</a:t>
            </a:r>
            <a:r>
              <a:rPr lang="zh-CN" altLang="en-US" b="1" dirty="0" smtClean="0">
                <a:solidFill>
                  <a:srgbClr val="FF0000"/>
                </a:solidFill>
              </a:rPr>
              <a:t>位词卡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2362200" y="152400"/>
            <a:ext cx="4953000" cy="432048"/>
          </a:xfrm>
          <a:prstGeom prst="roundRect">
            <a:avLst/>
          </a:prstGeom>
          <a:solidFill>
            <a:schemeClr val="accent1">
              <a:lumMod val="75000"/>
              <a:alpha val="2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pic>
        <p:nvPicPr>
          <p:cNvPr id="51" name="Picture 16"/>
          <p:cNvPicPr>
            <a:picLocks noChangeAspect="1" noChangeArrowheads="1"/>
          </p:cNvPicPr>
          <p:nvPr/>
        </p:nvPicPr>
        <p:blipFill>
          <a:blip r:embed="rId3" cstate="print"/>
          <a:srcRect l="8673" t="2087" r="8658"/>
          <a:stretch>
            <a:fillRect/>
          </a:stretch>
        </p:blipFill>
        <p:spPr bwMode="auto">
          <a:xfrm>
            <a:off x="2916238" y="1917700"/>
            <a:ext cx="3384550" cy="400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 bwMode="auto">
          <a:xfrm>
            <a:off x="1979712" y="116632"/>
            <a:ext cx="5688632" cy="504056"/>
          </a:xfrm>
          <a:prstGeom prst="roundRect">
            <a:avLst/>
          </a:prstGeom>
          <a:solidFill>
            <a:srgbClr val="FF0000">
              <a:alpha val="71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326" y="0"/>
            <a:ext cx="92043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1727126" y="2209800"/>
            <a:ext cx="51760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FF0000"/>
                </a:solidFill>
                <a:hlinkClick r:id="rId3"/>
              </a:rPr>
              <a:t>https://www.youtube.com/watch?v=Qm2FygadEEE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algn="ctr"/>
            <a:r>
              <a:rPr lang="zh-CN" altLang="en-US" b="1" dirty="0" smtClean="0">
                <a:solidFill>
                  <a:srgbClr val="FF0000"/>
                </a:solidFill>
              </a:rPr>
              <a:t>摸摸指指拍拍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1273" name="TextBox 30"/>
          <p:cNvSpPr txBox="1">
            <a:spLocks noChangeArrowheads="1"/>
          </p:cNvSpPr>
          <p:nvPr/>
        </p:nvSpPr>
        <p:spPr bwMode="auto">
          <a:xfrm>
            <a:off x="1908175" y="188913"/>
            <a:ext cx="5832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Body parts   </a:t>
            </a:r>
            <a:r>
              <a:rPr lang="zh-CN" altLang="en-US" b="1">
                <a:solidFill>
                  <a:srgbClr val="FF0000"/>
                </a:solidFill>
              </a:rPr>
              <a:t>身体部位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203848" y="188640"/>
            <a:ext cx="3168352" cy="432048"/>
          </a:xfrm>
          <a:prstGeom prst="roundRect">
            <a:avLst/>
          </a:prstGeom>
          <a:solidFill>
            <a:schemeClr val="accent1">
              <a:lumMod val="75000"/>
              <a:alpha val="2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6">
            <a:hlinkClick r:id="rId4"/>
          </p:cNvPr>
          <p:cNvSpPr/>
          <p:nvPr/>
        </p:nvSpPr>
        <p:spPr>
          <a:xfrm>
            <a:off x="1219200" y="3352800"/>
            <a:ext cx="75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</a:rPr>
              <a:t>https://</a:t>
            </a:r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  <a:hlinkClick r:id="rId5"/>
              </a:rPr>
              <a:t>www.youtube.com/watch?v=XVMg8JSEEu0&amp;list=PLCFDD3F76245D00A9&amp;index=74</a:t>
            </a:r>
            <a:endParaRPr lang="en-US" u="sng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img.tom61.com/photo/565/546/1010100736bb654c1598f50d9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73192"/>
            <a:ext cx="1143000" cy="1097882"/>
          </a:xfrm>
          <a:prstGeom prst="rect">
            <a:avLst/>
          </a:prstGeom>
          <a:noFill/>
        </p:spPr>
      </p:pic>
      <p:pic>
        <p:nvPicPr>
          <p:cNvPr id="1030" name="Picture 6" descr="http://www.jianbihua.cc/uploads/allimg/140424/15-14042414055O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752600"/>
            <a:ext cx="1600200" cy="1600200"/>
          </a:xfrm>
          <a:prstGeom prst="rect">
            <a:avLst/>
          </a:prstGeom>
          <a:noFill/>
        </p:spPr>
      </p:pic>
      <p:pic>
        <p:nvPicPr>
          <p:cNvPr id="1026" name="Picture 2" descr="http://www.publicdomainpictures.net/pictures/80000/nahled/cartoon-eyes-1391699874Ip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28600"/>
            <a:ext cx="1447800" cy="696827"/>
          </a:xfrm>
          <a:prstGeom prst="rect">
            <a:avLst/>
          </a:prstGeom>
          <a:noFill/>
        </p:spPr>
      </p:pic>
      <p:pic>
        <p:nvPicPr>
          <p:cNvPr id="1028" name="Picture 4" descr="http://www.jianbihua.org/jianbihua/image/jiaocheng/jbh1010100736e76db8884546d13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228600"/>
            <a:ext cx="1045633" cy="784225"/>
          </a:xfrm>
          <a:prstGeom prst="rect">
            <a:avLst/>
          </a:prstGeom>
          <a:noFill/>
        </p:spPr>
      </p:pic>
      <p:sp>
        <p:nvSpPr>
          <p:cNvPr id="1040" name="AutoShape 16" descr="data:image/jpeg;base64,/9j/4AAQSkZJRgABAQAAAQABAAD/2wCEAAkGBhIQEBUQDxQQFRARGRUTGBEXEhEXFBUVFBYYFhYWEhUXGyYeFxojGRMUHy8gIycqLC8sFx8xNTAqNSYrLCkBCQoKDgwOGg8PGiwfHyQvLC0pLCosLyksKSwqLCkpLywpLCwpLCwpLCksLCksLCkpKSkpKSwpLCwpLCkpKSksLP/AABEIANoA5wMBIgACEQEDEQH/xAAcAAEAAgMBAQEAAAAAAAAAAAAABgcBBAUDAgj/xABMEAABAwIDBQUEAwsICwEAAAABAAIDBBEFEiEGEzFBUQciYXGBFDJSkSNCoRUkU2JygpKUscHTFjM0Q5Oy0uEIRFRjdIOis8LR8TX/xAAZAQEAAwEBAAAAAAAAAAAAAAAAAQMEAgX/xAAmEQEBAAICAgEEAgMBAAAAAAAAAQIRAyESMQQTQUJRIjJSYXEU/9oADAMBAAIRAxEAPwCwGChpKGnmqIISHxxC4gic4u3Oc3010Y4r1jrsMLN46CBjCQA50EIBvE6VpDgCCC1jrG/HTmvmqpBLQUTd5ExwbHYPkcwOLqZ0eUFupP0gOXgbWKYPgO9sXzMe2N4JMM8znZ2RGKxkuHN/nHnLfTujgoS2pH4Y1rHllHlluGuEUJBcADluBYO1GnHVa2JYhhdOxj5IIssrN60tpA4Fls184Zl0FtL31HUX2qrZ2V7IhnYZIo2tc928O9eMuYOaCO65zGvLtTdrbggEHm4lsO+aJgtTNlZE+DM0EEZ+MgkLCeXuAN0kl1ObQO1heH0VREJo6eDI4uGsEQN2OLHcviaVtfydpf8AZ6b+xi/wqI47ilXQ7qCnETWCN5ebueXSve4i7zGAO62WUm2uR4s3ul21tFj9RHM9kc0ce5bSyOYGteSZ3TRFpJYbDPuXcjZp4X0CSfydpf8AZ6b+xi/wrUlwyGGqpzDFEwneglkbGkjJwJaOC8K3bSOGR0T2Sucwta5zdwBd0QlzAPlDstjbMRbN3b3WyKwTPo5mhwEjXvDXABwDos1nAEi4vrqVKHaREQEREBERAREQEREBERAREQEREBERAREQEREEdo8MdNS0ha6MBsUeZroy7O0sjJZcPaQ0loJGoNhcECx83bOziojkEgtnc+RzTIywG7yNEech1wwtN+6A45Wi+m9R4XUxRsibPHlja1gvT62aA0XtJxsF7eyVX4eL9XP8VEvnCcKkgjdG6XMCXkOtJmGbLlGZ8jibWdqeNxzBLue/ZaUsaz2mQWDgSDNd2YnW5lJFwRfX6oy5NQel7LVfh4v1c/xU9lqvw8X6uf4qIeNHs61oh3zt86nEjWue0O997HNd3i45miNrQb34rXm2UDiWiR7Yg2Boa0RF30EksjA7eRuBa3OwDn3dSee97LVfh4v1c/xU9lqvw8X6uf4qDlu2RLpXyvlc4lzXC4AuGxRNAfkDRrJEHGw5NAtYW2YaPcuooScxia5mbrkhDb/Ytv2Sq/Dxfq5/irEeGymVkk0rXiPNZrYsmrha5Oc8roOmiIgIiICIiAiIgIiICIiAiIgIiICIiAiIgIiICIiAiIgIiICIiAiIgIhKim2m01VTMLaKlmlfzqCwuhiba5cWMO8kI+Fo9UTJvpK18ySBoLnEAAEkk2AA1JJ5BU7RbXV0/ehxWB0g/qDSRNZf4XNJ3gH2r4xXabEq5rMNq4GxNkfeapic7dyQM1LG/AXGwNzfXgLlVfWxW/RySOu2tfVl0kU81NQxg5ZWCESVFjrLmma4Rwi2ml3anQWvw3dsj2yRU9E11aW92R2R28cNLOD25Wk8b9wNPUc+Zt9RySU8NLTgDfSsjyjRoa1jnAeDRlB8mLrYZhsGH02UFrY4xmklIALiOL3nn4DloAsv17ry/fqL5x4ur/L7E3nuUVOwdZajU9NIw75LTk7SsS3ghhgoKioJtuIZKh72+LzlysA6uIUOxKrxLEQWUsTqelOmeR27fIOp+sG+DR4XKluC7Qz4ZAympMMY5jQM0jayPNI7m9+aNpJJ68OA0Cswzv5XSMsJPUWdhrpjEw1IjExF3tjLiwHo0u1NuF+a2lWT+0/Ebd3CtfGrit62C4G0PaDjG5MknslDHwFvpZ3u5Nj94X9BYaq/6mP7U/Ryq7EUV7N4KltAx9dLJJUTEyuzm5YHWyx+FgASNLElSlWKrNXTKIiIEREBERAREQEREBERAREQEREBYuuXtNtHDh9M+qqDZkY0A957j7rGDmSf3k6Aqop5sTxlokq5jS0MmraaLR72ci7mQeruPENsuM85hN1Zhhck/wBpu1jD6G7TK2WUf1cRDyD0c4d1p8CVHGdtU04+88NqJD8bn5WeBLg0j7VrYXspSU1tzCzMPruGd/nmdw9LLrLHl8r9NE4cZ7V/tXhNfiku/fRUtPLpeRsxzPAFhnGcgkdQAVKtmKGphgDKuVsjxwIBu1vJrnn3/O3zXWRZ8+W5+1s6miyw5gOhAI0Oovw1CyiqSIiIC4eJbG01Q/eTCYv5O38vd1v3AXENHgF3EUzKz0OE7YulPvCZx+J1TUF3zzrbosOnpNaCqqI7a7qVxngd4Fjzmb5tcCuki7nLnPu5uMr3i7Un09m4nT7oaD2mJxkpyfE2zR+TvmprhuLxVDQ+F7XAi4sRqDzHUeIUCc0EEEAg6EEXBHQjmFHJMFqKJ/tGEuy65nUbj9E/rurn6Nx6cPLgtXH8nftVlwy+l2LKjOxm3MOIsLReOqi0lpn6SMPUD6zfEetlJltl2y2WXVERFKBERAREQEREBERAWEUL2125dBK2goQx9dIC4udrHTR/hJQOJ1Fm87i/EAxbJN1Mlt1EN7VBV1OKQU7PZnMiG8ZC4ueGgjvVFS2waNe61pJvbgbkLtxNcGgPcXutq8hoLjzNm6DyHBa2G4aIQ5znvlmlOaWd/wDOSuta56NA0DRoAtxeXzcvnevTdjNTQiIqHYiIgIiICIiAiIgIiICIiDlY3gW/LZYXmGsi1iqW3DmkfVcRq5h4W1/aDI9ge0F1U40Ne0RYjEPd4MnaB78XK9hcgaW1GlwNFcraDA/aWNMbt3UwkPhnF8zHA34jXKenqtPDzXDq+nGeEyi3kVfYN2nthiazFxJDUe7vGwyPhlPC8bowdT8NgfNT6J+YA66gGxBB16g8CvRxymU3GLLG4+32iIunIiIgIiICIiDTxfEW00Ek775YmOeQOJyi4aOpJsB4lfnyl2qbSufkYanEqx5fKWklge4kiJrgCX5b2Ibpe+ugVvdpu1VPRUhbPGyeSo7kdM4Bwe4WN3j4WnKet7AcVBNk9nXQj2ipDfapBbKGtDYGcoo2jRvjby6k5vkZSTtq4J1t2MKdOYgaoRNlOpZHmLWjkCSTc9bafK520ReZWgREQEREBERAREQEREBERAREQFzMe2firI8kmZrh7srDZ7fI8webTp5HVdNFMtl3BB9nsJbg9UKquh9pp2uFqhpc4054CR8B5g27wvblrZX3SVTJWNkic18bwHNe03a5p1BB5qu3AEWIBB0IPAg8QRzC9ex8mJtZRB146Wc5Gni1koD2/sd6r0Pj8vl1Wfmx3PJYqIi1soiIgIiIC8qmobGx0khDWMBc5x4BrRck+QBXqq+7Z8TeyijpITaWvlZT+OTi+3/SD4OKi3U26xm7pDcJmdildJi04O7aTHSxn6rWk963Udfic74QpUvKkpGxRtijFmRgNaPAaf5r1Xj8mfnltvk0IiLhIiIgIiICIiAiIgIiICIiAiIgIiICx2aMyYniQ+MUsnza8H7brK1Nj8TEePTQO09opYy09TE4mw/Nc79Fafi3+avk/rVqIsIvTYWUREBERAVTbX17arHYoPq0EL5Lf72Qhv2NLCrZVEYHNvsaxOUm9nuYD4CQtA+UY+Sp57rCr+Cbu0uREXktYiIgIiICIiAiIgIiICLibTbQezBkUfeqahzY42cSMxALyOgv8/VdsqbLrYw5wAuSABqSTYADiSeQXnS1LZWNkZfK8BzSRa7TqDbxFj6qE47tA7EJ24dREmJx+nnbwMYPfDT8Fuf1jYDT3p01gAAGgGgHQDgussPGTfsZWA8HUEWF9bjlob+Vj8lFds9rjTtdDTAuqNA54Hdgz6NLzwDzyB81oTvFS6LCaV+aCNrTUzsNwQ33mB3Alzr3OurvBy6nFbN1CbwzNe0PYQ5rtQ4G4I6g819r5jjDQGtADWgNAHAACwA9AF9KpIfDU9FGZ8Rje6lxWAm9HIDK0e+2FxyzMeORaC4+WYqTBQnY3sybiklZUGeSBjZ5YQ1jblw952ZxPCzgLLR8fHd6c5WSdr9Y8EAg3B1B6gotDZ/CjS00VO6R0u5bkEjgA4tF8t7dG2Hoi9R57ooiICIiD5c6wv8AYqC7ODnfWzHjJNx66yOP94K/iFR+wdFuWVMfwVUzP0Mrf3LN8n+jTwfdKERF5jSwTbU8Br8lkFaOOi9LONf5qXhx9wry2ZrN9RQScS6NgJ8WjI77WlTrrY6aIigERcrA8aFWZZI/5hj91G6xvIWi73/k3c0DyPkpkutjqqPPxYzYk2miPcpWvllI5vc3dsZ6by5/yTafaF8ZbSUY3ldOQxkY1LL/AF3Dlpwv4k6ArhbO9nOMieogjtAHODZKx9xmy3P0LvecDmvcDiOIWji4bZtFsnt39o9phCW00JDqyZzY2s45M5tnf5Xvbn5LfxnGYqOF0szvdGjSQHvPINHUn0GvRaD+wSaOeKSnrLEAmSdzXbwPJteFo/FJ9511M9nOyaio5BO/e1NQNRLO4Pynq1trA+JuRyKtnxfSu8uMVRs5SVDsRFZiMbo95DJPEX91oaHNZdoPABrzxtxB53Ug2vnD8NdUB9qaS8bAM7ZKmQmzGsuABDoXOeD3gzKLXurVxrZSmrJIpKqMSbjNlY4nIc5aTnZwf7jdDceC4O2vZsMVliMtQ+OngaQ2CONvvOPecXE/CGtAy6W8Srrwzfk4nNvW1TYFjFFhUBaXb6rfYybuzgCOEe893KOdidb+C7eBTYtip+9YY6amP+syNcbD8QutvD+S23UhWLgHZVhtEQ5kAkkHCSY7xwPIgHutPkApaGqZwY73l2jLn/xRfD+zmjionUL2GRkpa+aRxO8mka4OzvcNeI4DgNOqqyXBqrDqWpFLSzskdI97p3sDY2RmYxQthNyZHZXNsLaZieQvfi8KykZKwska1zXciARobg+hAPou88JlNKseSyqW242llooWGLdbyTM3vZi4WA7zGjQgX4k8xob6SKkzbtmfV+VuY6e9lF+HiqpxioOJYqI2G8QeImnkI4yS9w87Pd6hW2vN5MZjJPu36018QrBDFJM7hE1z/wBEE2+xdXsVoDHhMb3jvVD5Zz45nZQfUMBUG2jfJX1UeD0h70hDp5OTIxZ1j5Czj45RzV2YbQMp4Y4IxaOJjY2j8VgAF/GwWv42Gpu/dm58utNlERa2UREQEREBVBh8e7xDE4elTvf7dgd+5W+qsxunEOOVA4e008EwHUxudG79yz/Im+Or+G/ybSIi8trfMjA4Fp4OBB8joVEOziryMmonn6SmkfYfiE208nB36QUwJtqeA1v/AO1S+0eMNOIPqaJz26gh40zOAAc5o+E24H96u4sfKXFMm1vnEWe0Cm13hjMvKwaHBgv4kk/JbSrTYbGZarE3TSkZnQlpsLCzcgFh5i/mSrLXHJj43RZpF+0XGfZ6MsabSVB3YtxDbXkP6Pd/PXxsjgGLTU0UFPBHSQtaL1MxJe7NdxdHHxuS4kXFuGqzQYH92Mb3bxejw8DefC5977s/lP0PhG5XkAt3DxTwm1HJyePURbYzs7psMBe3NLVSe/VSavdfiG/A0nlxOlybBSlZRapNMltvdERFKBERAREQFydrK0wUNTKL3jhlcLcdGHgusuLtqy+G1gtf73n0/wCU5RfScfcUT2UYXd0tS63dAib5kBzz8so9SpzjeKtpaeSd9rRi4HxOOjW+riPS6jHZS370kPWU/Yxi3xTfdXFoqFutLRnf1Hwuc3gw+pDPzn9F5txufLp6OV12mPZNse6lpzWVIvW1v0ryeLWOOZrPAm+Y+JA+qp8sBZXpSaedll5XYiIpQIiICIiAq17X6fcOpMTaNKeTcy25wzaG/kQfVyspaOOYRHV08lNMLxzNLD1F+Dh4g2I8Qoym5p1jl43aCX/+ouJszO9gfQ1H9JoTuX/jxjSKVv4pbl+zqu2vGyx8bqt8u3F2gpJKqSnw+JxZ7Y9wkeOLYYm55LeY0+zmrI2e2Oo6BmSlhY02sZCA6R/XO86ny4eCgQxNtLidDLIQI5DPTFxGjXStZkJPK7mAfNWuvR+NJ4M3PbvSjvZY49o61kTWMY1jbNa0NaCWwF1gNNSSfVdnH8WFLTSTnixvdHV50YP0iPS60K6iMe0lYTwlhZID4OETf7zXD0TEqI1+JUeHjWNrva5+m7i0aHeBOZv5wWfPDy5tNG/4y/6Tvsx2ZNDh7BIPvif6eZ3Mvk1sT+K2w879VLVgLK9GdMFu7sRERAiIgIiICIiAuRtd/wDn1f8Aw8//AGnLrrSxug9oppoOG+jkiv8AlsLf3ome35l2P2tdSQTwtDnSSWMDQCfpXWYdPLK7zbbmr17MNi/ubSfS61dQd5M69zc+6y/PKCdeZLiq87BMMY+eqbPGxzodw4ZmglkjHSi7SeBGqvSyqwxk7aOfPvxjKIitZhERAREQEREBERBXPapgT4yzF6Vt5qUZZmD+upie8D4s436XP1QtWgrmTxNmiOaN4uD+0EciDcEdQrOkjDgWuAIIIIPAg8QVRtfhj8ArTG65wurcTHJqRC8/Vd0I4Hq0A8WkLL8ji8pue2rhz/F3cawhlXA+CTQP4O5tcNWuHkfsJHNaWyPaPPhrxQYzmMPuxVveIA5B7vrt4a+83nccO2Dz5HX0PAhec9O2RpZI1rmHi1wBafMFY+LmvGuyxmU1XPxjaClrMZikopWy3pXskc0HKLShzBc8T3j9nVSzYPZ8Rvnrn5TJVua1hBBywRAMYLjmSHOPp0Va4rs6aFwqcLjO9feF0QcS3LIO64A+7leGHjb0upn2R7VExnCqsZKyjGVrTb6SIagtP1iAeXEFruZts4rM8/NVyY2YaiyEWFlamQREQEREBERAREQEKL4lkDWlzjYAEk9AOJQVt2YYVucUxi3uiZrR+e6WS3pmCsxQnswhdJFUYg8W+6M752N6Qt7kV/MNJ8iFNlE9O87vIREUuBERAREQEREBERAWjjODQ1cLqeoYHxSCxafsLTxDgdQRqFvIgpWo2cxDBpC1jJazDL3a5gzTQgnhkGunQDKeWUrfpNpKWXSOeIn4S4NcPAtdYgq21ycX2Uo6v+k08EhP1nRtzejx3h81m5Pj45dzpox5/wBoY031GvkoztfgMjyysoy5tbTkFpabOc0G9h1IubDncjW6ldf2I0Tu9SyVVK7iN3M5zR+a/X5EKMbR4FiODBtS6odW0QdaQOYBIxp0BLiSfW9r2uNVT/58sL5Y1djyY5dJn2d9pkOJRiKUtjrm3DoToH5eL4r8R1bxHlYmbr877W4DHUxfdOgd3h9I/KSC7LxeObZG21HHiePHOyvbPiFOAKgGrgGhLgRKAONpQNTbXvA+a04cvlFefB98X6IRRnZbtDocRAEEoEpFzA+zZR5A6P8ANpKkt1czWWdVlERECIiAixdRnaTtHoKC7Z5mmUf1Mffk8i0aN/OIT0mS3qJMVCtqsUFfIcIo3kvkt7XKw6U9PfvsLuG9k9wN6EkqLDaLFsfcWYe00WHm7XVLr53DmA8ak+EfDm5WFsfshDhlOIILkk5nyuAzyPPFzrfIDkPUnne3dx8fft16SlZFG2KNobHGAxrRwa1osAPQL2RF0rEREBERAREQEREBERAREQEREBaONVMMdPK+qyeztY4yZhdpZbUEc78Lc72W8qy7fJCMPhaCcr6hgcLmzgGPIDhzFwD6KL6dYTeUissFo66li38EMjqXEHSwQxC+YuLTunhuttL6niGO5WKvrYfZkYdQRUumdrc0hH1pH6vPjqbDwaF2YGBrGhoADQAABYAAWAA5Bey5xxku3fJyXLpR9BguFvrcYOINjZBBLHleCW7rM54O7yaglw4AcuC18UdUYdStr8MxaR9G9xbHDOH532NiImSNIeBY62boFXWPzu31UMzrOne4i5sSHy2J6kXPzKltAwTYvQwTASQtjgaInjNG1pjuQ1h0Avrayr321eP327OGdtuKNjD5KWOaP8KIpmA8vebdvHwXXp/9IqK30tJIHc8szHC/q0FW5HGGgNaAGjQNAsABwAA4Ba1VgdNKc0sFO89XxRuPzIVur+2bzwv4q3i/0hqMjvU9WD4bk/8AmFrSduFRVHd4XQSSSdX5n282RftLgpHX7J0OY/elH+rw/wCFTOio44WBkLGRsA0YxrWtHkALJ2m3CeoqgbLbRYl/TaoUkLuMbCAbHlki4/nPXf2d7E8PpbOma6pkHOW27v4RN0/SzKwETxji8mXqdf8AHzFE1oDWgBrQAGgAAAcAAOAX2iLpWIiICIiAiI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2" name="AutoShape 18" descr="data:image/jpeg;base64,/9j/4AAQSkZJRgABAQAAAQABAAD/2wCEAAkGBhIQEBUQDxQQFRARGRUTGBEXEhEXFBUVFBYYFhYWEhUXGyYeFxojGRMUHy8gIycqLC8sFx8xNTAqNSYrLCkBCQoKDgwOGg8PGiwfHyQvLC0pLCosLyksKSwqLCkpLywpLCwpLCwpLCksLCksLCkpKSkpKSwpLCwpLCkpKSksLP/AABEIANoA5wMBIgACEQEDEQH/xAAcAAEAAgMBAQEAAAAAAAAAAAAABgcBBAUDAgj/xABMEAABAwIDBQUEAwsICwEAAAABAAIDBBEFEiEGEzFBUQciYXGBFDJSkSNCoRUkU2JygpKUscHTFjM0Q5Oy0uEIRFRjdIOis8LR8TX/xAAZAQEAAwEBAAAAAAAAAAAAAAAAAQMEAgX/xAAmEQEBAAICAgEEAgMBAAAAAAAAAQIRAyESMQQTQUJRIjJSYXEU/9oADAMBAAIRAxEAPwCwGChpKGnmqIISHxxC4gic4u3Oc3010Y4r1jrsMLN46CBjCQA50EIBvE6VpDgCCC1jrG/HTmvmqpBLQUTd5ExwbHYPkcwOLqZ0eUFupP0gOXgbWKYPgO9sXzMe2N4JMM8znZ2RGKxkuHN/nHnLfTujgoS2pH4Y1rHllHlluGuEUJBcADluBYO1GnHVa2JYhhdOxj5IIssrN60tpA4Fls184Zl0FtL31HUX2qrZ2V7IhnYZIo2tc928O9eMuYOaCO65zGvLtTdrbggEHm4lsO+aJgtTNlZE+DM0EEZ+MgkLCeXuAN0kl1ObQO1heH0VREJo6eDI4uGsEQN2OLHcviaVtfydpf8AZ6b+xi/wqI47ilXQ7qCnETWCN5ebueXSve4i7zGAO62WUm2uR4s3ul21tFj9RHM9kc0ce5bSyOYGteSZ3TRFpJYbDPuXcjZp4X0CSfydpf8AZ6b+xi/wrUlwyGGqpzDFEwneglkbGkjJwJaOC8K3bSOGR0T2Sucwta5zdwBd0QlzAPlDstjbMRbN3b3WyKwTPo5mhwEjXvDXABwDos1nAEi4vrqVKHaREQEREBERAREQEREBERAREQEREBERAREQEREEdo8MdNS0ha6MBsUeZroy7O0sjJZcPaQ0loJGoNhcECx83bOziojkEgtnc+RzTIywG7yNEech1wwtN+6A45Wi+m9R4XUxRsibPHlja1gvT62aA0XtJxsF7eyVX4eL9XP8VEvnCcKkgjdG6XMCXkOtJmGbLlGZ8jibWdqeNxzBLue/ZaUsaz2mQWDgSDNd2YnW5lJFwRfX6oy5NQel7LVfh4v1c/xU9lqvw8X6uf4qIeNHs61oh3zt86nEjWue0O997HNd3i45miNrQb34rXm2UDiWiR7Yg2Boa0RF30EksjA7eRuBa3OwDn3dSee97LVfh4v1c/xU9lqvw8X6uf4qDlu2RLpXyvlc4lzXC4AuGxRNAfkDRrJEHGw5NAtYW2YaPcuooScxia5mbrkhDb/Ytv2Sq/Dxfq5/irEeGymVkk0rXiPNZrYsmrha5Oc8roOmiIgIiICIiAiIgIiICIiAiIgIiICIiAiIgIiICIiAiIgIiICIiAiIgIhKim2m01VTMLaKlmlfzqCwuhiba5cWMO8kI+Fo9UTJvpK18ySBoLnEAAEkk2AA1JJ5BU7RbXV0/ehxWB0g/qDSRNZf4XNJ3gH2r4xXabEq5rMNq4GxNkfeapic7dyQM1LG/AXGwNzfXgLlVfWxW/RySOu2tfVl0kU81NQxg5ZWCESVFjrLmma4Rwi2ml3anQWvw3dsj2yRU9E11aW92R2R28cNLOD25Wk8b9wNPUc+Zt9RySU8NLTgDfSsjyjRoa1jnAeDRlB8mLrYZhsGH02UFrY4xmklIALiOL3nn4DloAsv17ry/fqL5x4ur/L7E3nuUVOwdZajU9NIw75LTk7SsS3ghhgoKioJtuIZKh72+LzlysA6uIUOxKrxLEQWUsTqelOmeR27fIOp+sG+DR4XKluC7Qz4ZAympMMY5jQM0jayPNI7m9+aNpJJ68OA0Cswzv5XSMsJPUWdhrpjEw1IjExF3tjLiwHo0u1NuF+a2lWT+0/Ebd3CtfGrit62C4G0PaDjG5MknslDHwFvpZ3u5Nj94X9BYaq/6mP7U/Ryq7EUV7N4KltAx9dLJJUTEyuzm5YHWyx+FgASNLElSlWKrNXTKIiIEREBERAREQEREBERAREQEREBYuuXtNtHDh9M+qqDZkY0A957j7rGDmSf3k6Aqop5sTxlokq5jS0MmraaLR72ci7mQeruPENsuM85hN1Zhhck/wBpu1jD6G7TK2WUf1cRDyD0c4d1p8CVHGdtU04+88NqJD8bn5WeBLg0j7VrYXspSU1tzCzMPruGd/nmdw9LLrLHl8r9NE4cZ7V/tXhNfiku/fRUtPLpeRsxzPAFhnGcgkdQAVKtmKGphgDKuVsjxwIBu1vJrnn3/O3zXWRZ8+W5+1s6miyw5gOhAI0Oovw1CyiqSIiIC4eJbG01Q/eTCYv5O38vd1v3AXENHgF3EUzKz0OE7YulPvCZx+J1TUF3zzrbosOnpNaCqqI7a7qVxngd4Fjzmb5tcCuki7nLnPu5uMr3i7Un09m4nT7oaD2mJxkpyfE2zR+TvmprhuLxVDQ+F7XAi4sRqDzHUeIUCc0EEEAg6EEXBHQjmFHJMFqKJ/tGEuy65nUbj9E/rurn6Nx6cPLgtXH8nftVlwy+l2LKjOxm3MOIsLReOqi0lpn6SMPUD6zfEetlJltl2y2WXVERFKBERAREQEREBERAWEUL2125dBK2goQx9dIC4udrHTR/hJQOJ1Fm87i/EAxbJN1Mlt1EN7VBV1OKQU7PZnMiG8ZC4ueGgjvVFS2waNe61pJvbgbkLtxNcGgPcXutq8hoLjzNm6DyHBa2G4aIQ5znvlmlOaWd/wDOSuta56NA0DRoAtxeXzcvnevTdjNTQiIqHYiIgIiICIiAiIgIiICIiDlY3gW/LZYXmGsi1iqW3DmkfVcRq5h4W1/aDI9ge0F1U40Ne0RYjEPd4MnaB78XK9hcgaW1GlwNFcraDA/aWNMbt3UwkPhnF8zHA34jXKenqtPDzXDq+nGeEyi3kVfYN2nthiazFxJDUe7vGwyPhlPC8bowdT8NgfNT6J+YA66gGxBB16g8CvRxymU3GLLG4+32iIunIiIgIiICIiDTxfEW00Ek775YmOeQOJyi4aOpJsB4lfnyl2qbSufkYanEqx5fKWklge4kiJrgCX5b2Ibpe+ugVvdpu1VPRUhbPGyeSo7kdM4Bwe4WN3j4WnKet7AcVBNk9nXQj2ipDfapBbKGtDYGcoo2jRvjby6k5vkZSTtq4J1t2MKdOYgaoRNlOpZHmLWjkCSTc9bafK520ReZWgREQEREBERAREQEREBERAREQFzMe2firI8kmZrh7srDZ7fI8webTp5HVdNFMtl3BB9nsJbg9UKquh9pp2uFqhpc4054CR8B5g27wvblrZX3SVTJWNkic18bwHNe03a5p1BB5qu3AEWIBB0IPAg8QRzC9ex8mJtZRB146Wc5Gni1koD2/sd6r0Pj8vl1Wfmx3PJYqIi1soiIgIiIC8qmobGx0khDWMBc5x4BrRck+QBXqq+7Z8TeyijpITaWvlZT+OTi+3/SD4OKi3U26xm7pDcJmdildJi04O7aTHSxn6rWk963Udfic74QpUvKkpGxRtijFmRgNaPAaf5r1Xj8mfnltvk0IiLhIiIgIiICIiAiIgIiICIiAiIgIiICx2aMyYniQ+MUsnza8H7brK1Nj8TEePTQO09opYy09TE4mw/Nc79Fafi3+avk/rVqIsIvTYWUREBERAVTbX17arHYoPq0EL5Lf72Qhv2NLCrZVEYHNvsaxOUm9nuYD4CQtA+UY+Sp57rCr+Cbu0uREXktYiIgIiICIiAiIgIiICLibTbQezBkUfeqahzY42cSMxALyOgv8/VdsqbLrYw5wAuSABqSTYADiSeQXnS1LZWNkZfK8BzSRa7TqDbxFj6qE47tA7EJ24dREmJx+nnbwMYPfDT8Fuf1jYDT3p01gAAGgGgHQDgussPGTfsZWA8HUEWF9bjlob+Vj8lFds9rjTtdDTAuqNA54Hdgz6NLzwDzyB81oTvFS6LCaV+aCNrTUzsNwQ33mB3Alzr3OurvBy6nFbN1CbwzNe0PYQ5rtQ4G4I6g819r5jjDQGtADWgNAHAACwA9AF9KpIfDU9FGZ8Rje6lxWAm9HIDK0e+2FxyzMeORaC4+WYqTBQnY3sybiklZUGeSBjZ5YQ1jblw952ZxPCzgLLR8fHd6c5WSdr9Y8EAg3B1B6gotDZ/CjS00VO6R0u5bkEjgA4tF8t7dG2Hoi9R57ooiICIiD5c6wv8AYqC7ODnfWzHjJNx66yOP94K/iFR+wdFuWVMfwVUzP0Mrf3LN8n+jTwfdKERF5jSwTbU8Br8lkFaOOi9LONf5qXhx9wry2ZrN9RQScS6NgJ8WjI77WlTrrY6aIigERcrA8aFWZZI/5hj91G6xvIWi73/k3c0DyPkpkutjqqPPxYzYk2miPcpWvllI5vc3dsZ6by5/yTafaF8ZbSUY3ldOQxkY1LL/AF3Dlpwv4k6ArhbO9nOMieogjtAHODZKx9xmy3P0LvecDmvcDiOIWji4bZtFsnt39o9phCW00JDqyZzY2s45M5tnf5Xvbn5LfxnGYqOF0szvdGjSQHvPINHUn0GvRaD+wSaOeKSnrLEAmSdzXbwPJteFo/FJ9511M9nOyaio5BO/e1NQNRLO4Pynq1trA+JuRyKtnxfSu8uMVRs5SVDsRFZiMbo95DJPEX91oaHNZdoPABrzxtxB53Ug2vnD8NdUB9qaS8bAM7ZKmQmzGsuABDoXOeD3gzKLXurVxrZSmrJIpKqMSbjNlY4nIc5aTnZwf7jdDceC4O2vZsMVliMtQ+OngaQ2CONvvOPecXE/CGtAy6W8Srrwzfk4nNvW1TYFjFFhUBaXb6rfYybuzgCOEe893KOdidb+C7eBTYtip+9YY6amP+syNcbD8QutvD+S23UhWLgHZVhtEQ5kAkkHCSY7xwPIgHutPkApaGqZwY73l2jLn/xRfD+zmjionUL2GRkpa+aRxO8mka4OzvcNeI4DgNOqqyXBqrDqWpFLSzskdI97p3sDY2RmYxQthNyZHZXNsLaZieQvfi8KykZKwska1zXciARobg+hAPou88JlNKseSyqW242llooWGLdbyTM3vZi4WA7zGjQgX4k8xob6SKkzbtmfV+VuY6e9lF+HiqpxioOJYqI2G8QeImnkI4yS9w87Pd6hW2vN5MZjJPu36018QrBDFJM7hE1z/wBEE2+xdXsVoDHhMb3jvVD5Zz45nZQfUMBUG2jfJX1UeD0h70hDp5OTIxZ1j5Czj45RzV2YbQMp4Y4IxaOJjY2j8VgAF/GwWv42Gpu/dm58utNlERa2UREQEREBVBh8e7xDE4elTvf7dgd+5W+qsxunEOOVA4e008EwHUxudG79yz/Im+Or+G/ybSIi8trfMjA4Fp4OBB8joVEOziryMmonn6SmkfYfiE208nB36QUwJtqeA1v/AO1S+0eMNOIPqaJz26gh40zOAAc5o+E24H96u4sfKXFMm1vnEWe0Cm13hjMvKwaHBgv4kk/JbSrTYbGZarE3TSkZnQlpsLCzcgFh5i/mSrLXHJj43RZpF+0XGfZ6MsabSVB3YtxDbXkP6Pd/PXxsjgGLTU0UFPBHSQtaL1MxJe7NdxdHHxuS4kXFuGqzQYH92Mb3bxejw8DefC5977s/lP0PhG5XkAt3DxTwm1HJyePURbYzs7psMBe3NLVSe/VSavdfiG/A0nlxOlybBSlZRapNMltvdERFKBERAREQFydrK0wUNTKL3jhlcLcdGHgusuLtqy+G1gtf73n0/wCU5RfScfcUT2UYXd0tS63dAib5kBzz8so9SpzjeKtpaeSd9rRi4HxOOjW+riPS6jHZS370kPWU/Yxi3xTfdXFoqFutLRnf1Hwuc3gw+pDPzn9F5txufLp6OV12mPZNse6lpzWVIvW1v0ryeLWOOZrPAm+Y+JA+qp8sBZXpSaedll5XYiIpQIiICIiAq17X6fcOpMTaNKeTcy25wzaG/kQfVyspaOOYRHV08lNMLxzNLD1F+Dh4g2I8Qoym5p1jl43aCX/+ouJszO9gfQ1H9JoTuX/jxjSKVv4pbl+zqu2vGyx8bqt8u3F2gpJKqSnw+JxZ7Y9wkeOLYYm55LeY0+zmrI2e2Oo6BmSlhY02sZCA6R/XO86ny4eCgQxNtLidDLIQI5DPTFxGjXStZkJPK7mAfNWuvR+NJ4M3PbvSjvZY49o61kTWMY1jbNa0NaCWwF1gNNSSfVdnH8WFLTSTnixvdHV50YP0iPS60K6iMe0lYTwlhZID4OETf7zXD0TEqI1+JUeHjWNrva5+m7i0aHeBOZv5wWfPDy5tNG/4y/6Tvsx2ZNDh7BIPvif6eZ3Mvk1sT+K2w879VLVgLK9GdMFu7sRERAiIgIiICIiAuRtd/wDn1f8Aw8//AGnLrrSxug9oppoOG+jkiv8AlsLf3ome35l2P2tdSQTwtDnSSWMDQCfpXWYdPLK7zbbmr17MNi/ubSfS61dQd5M69zc+6y/PKCdeZLiq87BMMY+eqbPGxzodw4ZmglkjHSi7SeBGqvSyqwxk7aOfPvxjKIitZhERAREQEREBERBXPapgT4yzF6Vt5qUZZmD+upie8D4s436XP1QtWgrmTxNmiOaN4uD+0EciDcEdQrOkjDgWuAIIIIPAg8QVRtfhj8ArTG65wurcTHJqRC8/Vd0I4Hq0A8WkLL8ji8pue2rhz/F3cawhlXA+CTQP4O5tcNWuHkfsJHNaWyPaPPhrxQYzmMPuxVveIA5B7vrt4a+83nccO2Dz5HX0PAhec9O2RpZI1rmHi1wBafMFY+LmvGuyxmU1XPxjaClrMZikopWy3pXskc0HKLShzBc8T3j9nVSzYPZ8Rvnrn5TJVua1hBBywRAMYLjmSHOPp0Va4rs6aFwqcLjO9feF0QcS3LIO64A+7leGHjb0upn2R7VExnCqsZKyjGVrTb6SIagtP1iAeXEFruZts4rM8/NVyY2YaiyEWFlamQREQEREBERAREQEKL4lkDWlzjYAEk9AOJQVt2YYVucUxi3uiZrR+e6WS3pmCsxQnswhdJFUYg8W+6M752N6Qt7kV/MNJ8iFNlE9O87vIREUuBERAREQEREBERAWjjODQ1cLqeoYHxSCxafsLTxDgdQRqFvIgpWo2cxDBpC1jJazDL3a5gzTQgnhkGunQDKeWUrfpNpKWXSOeIn4S4NcPAtdYgq21ycX2Uo6v+k08EhP1nRtzejx3h81m5Pj45dzpox5/wBoY031GvkoztfgMjyysoy5tbTkFpabOc0G9h1IubDncjW6ldf2I0Tu9SyVVK7iN3M5zR+a/X5EKMbR4FiODBtS6odW0QdaQOYBIxp0BLiSfW9r2uNVT/58sL5Y1djyY5dJn2d9pkOJRiKUtjrm3DoToH5eL4r8R1bxHlYmbr877W4DHUxfdOgd3h9I/KSC7LxeObZG21HHiePHOyvbPiFOAKgGrgGhLgRKAONpQNTbXvA+a04cvlFefB98X6IRRnZbtDocRAEEoEpFzA+zZR5A6P8ANpKkt1czWWdVlERECIiAixdRnaTtHoKC7Z5mmUf1Mffk8i0aN/OIT0mS3qJMVCtqsUFfIcIo3kvkt7XKw6U9PfvsLuG9k9wN6EkqLDaLFsfcWYe00WHm7XVLr53DmA8ak+EfDm5WFsfshDhlOIILkk5nyuAzyPPFzrfIDkPUnne3dx8fft16SlZFG2KNobHGAxrRwa1osAPQL2RF0rEREBERAREQEREBERAREQEREBaONVMMdPK+qyeztY4yZhdpZbUEc78Lc72W8qy7fJCMPhaCcr6hgcLmzgGPIDhzFwD6KL6dYTeUissFo66li38EMjqXEHSwQxC+YuLTunhuttL6niGO5WKvrYfZkYdQRUumdrc0hH1pH6vPjqbDwaF2YGBrGhoADQAABYAAWAA5Bey5xxku3fJyXLpR9BguFvrcYOINjZBBLHleCW7rM54O7yaglw4AcuC18UdUYdStr8MxaR9G9xbHDOH532NiImSNIeBY62boFXWPzu31UMzrOne4i5sSHy2J6kXPzKltAwTYvQwTASQtjgaInjNG1pjuQ1h0Avrayr321eP327OGdtuKNjD5KWOaP8KIpmA8vebdvHwXXp/9IqK30tJIHc8szHC/q0FW5HGGgNaAGjQNAsABwAA4Ba1VgdNKc0sFO89XxRuPzIVur+2bzwv4q3i/0hqMjvU9WD4bk/8AmFrSduFRVHd4XQSSSdX5n282RftLgpHX7J0OY/elH+rw/wCFTOio44WBkLGRsA0YxrWtHkALJ2m3CeoqgbLbRYl/TaoUkLuMbCAbHlki4/nPXf2d7E8PpbOma6pkHOW27v4RN0/SzKwETxji8mXqdf8AHzFE1oDWgBrQAGgAAAcAAOAX2iLpWIiICIiAiI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" name="AutoShape 20" descr="data:image/jpeg;base64,/9j/4AAQSkZJRgABAQAAAQABAAD/2wCEAAkGBhIQEBUQDxQQFRARGRUTGBEXEhEXFBUVFBYYFhYWEhUXGyYeFxojGRMUHy8gIycqLC8sFx8xNTAqNSYrLCkBCQoKDgwOGg8PGiwfHyQvLC0pLCosLyksKSwqLCkpLywpLCwpLCwpLCksLCksLCkpKSkpKSwpLCwpLCkpKSksLP/AABEIANoA5wMBIgACEQEDEQH/xAAcAAEAAgMBAQEAAAAAAAAAAAAABgcBBAUDAgj/xABMEAABAwIDBQUEAwsICwEAAAABAAIDBBEFEiEGEzFBUQciYXGBFDJSkSNCoRUkU2JygpKUscHTFjM0Q5Oy0uEIRFRjdIOis8LR8TX/xAAZAQEAAwEBAAAAAAAAAAAAAAAAAQMEAgX/xAAmEQEBAAICAgEEAgMBAAAAAAAAAQIRAyESMQQTQUJRIjJSYXEU/9oADAMBAAIRAxEAPwCwGChpKGnmqIISHxxC4gic4u3Oc3010Y4r1jrsMLN46CBjCQA50EIBvE6VpDgCCC1jrG/HTmvmqpBLQUTd5ExwbHYPkcwOLqZ0eUFupP0gOXgbWKYPgO9sXzMe2N4JMM8znZ2RGKxkuHN/nHnLfTujgoS2pH4Y1rHllHlluGuEUJBcADluBYO1GnHVa2JYhhdOxj5IIssrN60tpA4Fls184Zl0FtL31HUX2qrZ2V7IhnYZIo2tc928O9eMuYOaCO65zGvLtTdrbggEHm4lsO+aJgtTNlZE+DM0EEZ+MgkLCeXuAN0kl1ObQO1heH0VREJo6eDI4uGsEQN2OLHcviaVtfydpf8AZ6b+xi/wqI47ilXQ7qCnETWCN5ebueXSve4i7zGAO62WUm2uR4s3ul21tFj9RHM9kc0ce5bSyOYGteSZ3TRFpJYbDPuXcjZp4X0CSfydpf8AZ6b+xi/wrUlwyGGqpzDFEwneglkbGkjJwJaOC8K3bSOGR0T2Sucwta5zdwBd0QlzAPlDstjbMRbN3b3WyKwTPo5mhwEjXvDXABwDos1nAEi4vrqVKHaREQEREBERAREQEREBERAREQEREBERAREQEREEdo8MdNS0ha6MBsUeZroy7O0sjJZcPaQ0loJGoNhcECx83bOziojkEgtnc+RzTIywG7yNEech1wwtN+6A45Wi+m9R4XUxRsibPHlja1gvT62aA0XtJxsF7eyVX4eL9XP8VEvnCcKkgjdG6XMCXkOtJmGbLlGZ8jibWdqeNxzBLue/ZaUsaz2mQWDgSDNd2YnW5lJFwRfX6oy5NQel7LVfh4v1c/xU9lqvw8X6uf4qIeNHs61oh3zt86nEjWue0O997HNd3i45miNrQb34rXm2UDiWiR7Yg2Boa0RF30EksjA7eRuBa3OwDn3dSee97LVfh4v1c/xU9lqvw8X6uf4qDlu2RLpXyvlc4lzXC4AuGxRNAfkDRrJEHGw5NAtYW2YaPcuooScxia5mbrkhDb/Ytv2Sq/Dxfq5/irEeGymVkk0rXiPNZrYsmrha5Oc8roOmiIgIiICIiAiIgIiICIiAiIgIiICIiAiIgIiICIiAiIgIiICIiAiIgIhKim2m01VTMLaKlmlfzqCwuhiba5cWMO8kI+Fo9UTJvpK18ySBoLnEAAEkk2AA1JJ5BU7RbXV0/ehxWB0g/qDSRNZf4XNJ3gH2r4xXabEq5rMNq4GxNkfeapic7dyQM1LG/AXGwNzfXgLlVfWxW/RySOu2tfVl0kU81NQxg5ZWCESVFjrLmma4Rwi2ml3anQWvw3dsj2yRU9E11aW92R2R28cNLOD25Wk8b9wNPUc+Zt9RySU8NLTgDfSsjyjRoa1jnAeDRlB8mLrYZhsGH02UFrY4xmklIALiOL3nn4DloAsv17ry/fqL5x4ur/L7E3nuUVOwdZajU9NIw75LTk7SsS3ghhgoKioJtuIZKh72+LzlysA6uIUOxKrxLEQWUsTqelOmeR27fIOp+sG+DR4XKluC7Qz4ZAympMMY5jQM0jayPNI7m9+aNpJJ68OA0Cswzv5XSMsJPUWdhrpjEw1IjExF3tjLiwHo0u1NuF+a2lWT+0/Ebd3CtfGrit62C4G0PaDjG5MknslDHwFvpZ3u5Nj94X9BYaq/6mP7U/Ryq7EUV7N4KltAx9dLJJUTEyuzm5YHWyx+FgASNLElSlWKrNXTKIiIEREBERAREQEREBERAREQEREBYuuXtNtHDh9M+qqDZkY0A957j7rGDmSf3k6Aqop5sTxlokq5jS0MmraaLR72ci7mQeruPENsuM85hN1Zhhck/wBpu1jD6G7TK2WUf1cRDyD0c4d1p8CVHGdtU04+88NqJD8bn5WeBLg0j7VrYXspSU1tzCzMPruGd/nmdw9LLrLHl8r9NE4cZ7V/tXhNfiku/fRUtPLpeRsxzPAFhnGcgkdQAVKtmKGphgDKuVsjxwIBu1vJrnn3/O3zXWRZ8+W5+1s6miyw5gOhAI0Oovw1CyiqSIiIC4eJbG01Q/eTCYv5O38vd1v3AXENHgF3EUzKz0OE7YulPvCZx+J1TUF3zzrbosOnpNaCqqI7a7qVxngd4Fjzmb5tcCuki7nLnPu5uMr3i7Un09m4nT7oaD2mJxkpyfE2zR+TvmprhuLxVDQ+F7XAi4sRqDzHUeIUCc0EEEAg6EEXBHQjmFHJMFqKJ/tGEuy65nUbj9E/rurn6Nx6cPLgtXH8nftVlwy+l2LKjOxm3MOIsLReOqi0lpn6SMPUD6zfEetlJltl2y2WXVERFKBERAREQEREBERAWEUL2125dBK2goQx9dIC4udrHTR/hJQOJ1Fm87i/EAxbJN1Mlt1EN7VBV1OKQU7PZnMiG8ZC4ueGgjvVFS2waNe61pJvbgbkLtxNcGgPcXutq8hoLjzNm6DyHBa2G4aIQ5znvlmlOaWd/wDOSuta56NA0DRoAtxeXzcvnevTdjNTQiIqHYiIgIiICIiAiIgIiICIiDlY3gW/LZYXmGsi1iqW3DmkfVcRq5h4W1/aDI9ge0F1U40Ne0RYjEPd4MnaB78XK9hcgaW1GlwNFcraDA/aWNMbt3UwkPhnF8zHA34jXKenqtPDzXDq+nGeEyi3kVfYN2nthiazFxJDUe7vGwyPhlPC8bowdT8NgfNT6J+YA66gGxBB16g8CvRxymU3GLLG4+32iIunIiIgIiICIiDTxfEW00Ek775YmOeQOJyi4aOpJsB4lfnyl2qbSufkYanEqx5fKWklge4kiJrgCX5b2Ibpe+ugVvdpu1VPRUhbPGyeSo7kdM4Bwe4WN3j4WnKet7AcVBNk9nXQj2ipDfapBbKGtDYGcoo2jRvjby6k5vkZSTtq4J1t2MKdOYgaoRNlOpZHmLWjkCSTc9bafK520ReZWgREQEREBERAREQEREBERAREQFzMe2firI8kmZrh7srDZ7fI8webTp5HVdNFMtl3BB9nsJbg9UKquh9pp2uFqhpc4054CR8B5g27wvblrZX3SVTJWNkic18bwHNe03a5p1BB5qu3AEWIBB0IPAg8QRzC9ex8mJtZRB146Wc5Gni1koD2/sd6r0Pj8vl1Wfmx3PJYqIi1soiIgIiIC8qmobGx0khDWMBc5x4BrRck+QBXqq+7Z8TeyijpITaWvlZT+OTi+3/SD4OKi3U26xm7pDcJmdildJi04O7aTHSxn6rWk963Udfic74QpUvKkpGxRtijFmRgNaPAaf5r1Xj8mfnltvk0IiLhIiIgIiICIiAiIgIiICIiAiIgIiICx2aMyYniQ+MUsnza8H7brK1Nj8TEePTQO09opYy09TE4mw/Nc79Fafi3+avk/rVqIsIvTYWUREBERAVTbX17arHYoPq0EL5Lf72Qhv2NLCrZVEYHNvsaxOUm9nuYD4CQtA+UY+Sp57rCr+Cbu0uREXktYiIgIiICIiAiIgIiICLibTbQezBkUfeqahzY42cSMxALyOgv8/VdsqbLrYw5wAuSABqSTYADiSeQXnS1LZWNkZfK8BzSRa7TqDbxFj6qE47tA7EJ24dREmJx+nnbwMYPfDT8Fuf1jYDT3p01gAAGgGgHQDgussPGTfsZWA8HUEWF9bjlob+Vj8lFds9rjTtdDTAuqNA54Hdgz6NLzwDzyB81oTvFS6LCaV+aCNrTUzsNwQ33mB3Alzr3OurvBy6nFbN1CbwzNe0PYQ5rtQ4G4I6g819r5jjDQGtADWgNAHAACwA9AF9KpIfDU9FGZ8Rje6lxWAm9HIDK0e+2FxyzMeORaC4+WYqTBQnY3sybiklZUGeSBjZ5YQ1jblw952ZxPCzgLLR8fHd6c5WSdr9Y8EAg3B1B6gotDZ/CjS00VO6R0u5bkEjgA4tF8t7dG2Hoi9R57ooiICIiD5c6wv8AYqC7ODnfWzHjJNx66yOP94K/iFR+wdFuWVMfwVUzP0Mrf3LN8n+jTwfdKERF5jSwTbU8Br8lkFaOOi9LONf5qXhx9wry2ZrN9RQScS6NgJ8WjI77WlTrrY6aIigERcrA8aFWZZI/5hj91G6xvIWi73/k3c0DyPkpkutjqqPPxYzYk2miPcpWvllI5vc3dsZ6by5/yTafaF8ZbSUY3ldOQxkY1LL/AF3Dlpwv4k6ArhbO9nOMieogjtAHODZKx9xmy3P0LvecDmvcDiOIWji4bZtFsnt39o9phCW00JDqyZzY2s45M5tnf5Xvbn5LfxnGYqOF0szvdGjSQHvPINHUn0GvRaD+wSaOeKSnrLEAmSdzXbwPJteFo/FJ9511M9nOyaio5BO/e1NQNRLO4Pynq1trA+JuRyKtnxfSu8uMVRs5SVDsRFZiMbo95DJPEX91oaHNZdoPABrzxtxB53Ug2vnD8NdUB9qaS8bAM7ZKmQmzGsuABDoXOeD3gzKLXurVxrZSmrJIpKqMSbjNlY4nIc5aTnZwf7jdDceC4O2vZsMVliMtQ+OngaQ2CONvvOPecXE/CGtAy6W8Srrwzfk4nNvW1TYFjFFhUBaXb6rfYybuzgCOEe893KOdidb+C7eBTYtip+9YY6amP+syNcbD8QutvD+S23UhWLgHZVhtEQ5kAkkHCSY7xwPIgHutPkApaGqZwY73l2jLn/xRfD+zmjionUL2GRkpa+aRxO8mka4OzvcNeI4DgNOqqyXBqrDqWpFLSzskdI97p3sDY2RmYxQthNyZHZXNsLaZieQvfi8KykZKwska1zXciARobg+hAPou88JlNKseSyqW242llooWGLdbyTM3vZi4WA7zGjQgX4k8xob6SKkzbtmfV+VuY6e9lF+HiqpxioOJYqI2G8QeImnkI4yS9w87Pd6hW2vN5MZjJPu36018QrBDFJM7hE1z/wBEE2+xdXsVoDHhMb3jvVD5Zz45nZQfUMBUG2jfJX1UeD0h70hDp5OTIxZ1j5Czj45RzV2YbQMp4Y4IxaOJjY2j8VgAF/GwWv42Gpu/dm58utNlERa2UREQEREBVBh8e7xDE4elTvf7dgd+5W+qsxunEOOVA4e008EwHUxudG79yz/Im+Or+G/ybSIi8trfMjA4Fp4OBB8joVEOziryMmonn6SmkfYfiE208nB36QUwJtqeA1v/AO1S+0eMNOIPqaJz26gh40zOAAc5o+E24H96u4sfKXFMm1vnEWe0Cm13hjMvKwaHBgv4kk/JbSrTYbGZarE3TSkZnQlpsLCzcgFh5i/mSrLXHJj43RZpF+0XGfZ6MsabSVB3YtxDbXkP6Pd/PXxsjgGLTU0UFPBHSQtaL1MxJe7NdxdHHxuS4kXFuGqzQYH92Mb3bxejw8DefC5977s/lP0PhG5XkAt3DxTwm1HJyePURbYzs7psMBe3NLVSe/VSavdfiG/A0nlxOlybBSlZRapNMltvdERFKBERAREQFydrK0wUNTKL3jhlcLcdGHgusuLtqy+G1gtf73n0/wCU5RfScfcUT2UYXd0tS63dAib5kBzz8so9SpzjeKtpaeSd9rRi4HxOOjW+riPS6jHZS370kPWU/Yxi3xTfdXFoqFutLRnf1Hwuc3gw+pDPzn9F5txufLp6OV12mPZNse6lpzWVIvW1v0ryeLWOOZrPAm+Y+JA+qp8sBZXpSaedll5XYiIpQIiICIiAq17X6fcOpMTaNKeTcy25wzaG/kQfVyspaOOYRHV08lNMLxzNLD1F+Dh4g2I8Qoym5p1jl43aCX/+ouJszO9gfQ1H9JoTuX/jxjSKVv4pbl+zqu2vGyx8bqt8u3F2gpJKqSnw+JxZ7Y9wkeOLYYm55LeY0+zmrI2e2Oo6BmSlhY02sZCA6R/XO86ny4eCgQxNtLidDLIQI5DPTFxGjXStZkJPK7mAfNWuvR+NJ4M3PbvSjvZY49o61kTWMY1jbNa0NaCWwF1gNNSSfVdnH8WFLTSTnixvdHV50YP0iPS60K6iMe0lYTwlhZID4OETf7zXD0TEqI1+JUeHjWNrva5+m7i0aHeBOZv5wWfPDy5tNG/4y/6Tvsx2ZNDh7BIPvif6eZ3Mvk1sT+K2w879VLVgLK9GdMFu7sRERAiIgIiICIiAuRtd/wDn1f8Aw8//AGnLrrSxug9oppoOG+jkiv8AlsLf3ome35l2P2tdSQTwtDnSSWMDQCfpXWYdPLK7zbbmr17MNi/ubSfS61dQd5M69zc+6y/PKCdeZLiq87BMMY+eqbPGxzodw4ZmglkjHSi7SeBGqvSyqwxk7aOfPvxjKIitZhERAREQEREBERBXPapgT4yzF6Vt5qUZZmD+upie8D4s436XP1QtWgrmTxNmiOaN4uD+0EciDcEdQrOkjDgWuAIIIIPAg8QVRtfhj8ArTG65wurcTHJqRC8/Vd0I4Hq0A8WkLL8ji8pue2rhz/F3cawhlXA+CTQP4O5tcNWuHkfsJHNaWyPaPPhrxQYzmMPuxVveIA5B7vrt4a+83nccO2Dz5HX0PAhec9O2RpZI1rmHi1wBafMFY+LmvGuyxmU1XPxjaClrMZikopWy3pXskc0HKLShzBc8T3j9nVSzYPZ8Rvnrn5TJVua1hBBywRAMYLjmSHOPp0Va4rs6aFwqcLjO9feF0QcS3LIO64A+7leGHjb0upn2R7VExnCqsZKyjGVrTb6SIagtP1iAeXEFruZts4rM8/NVyY2YaiyEWFlamQREQEREBERAREQEKL4lkDWlzjYAEk9AOJQVt2YYVucUxi3uiZrR+e6WS3pmCsxQnswhdJFUYg8W+6M752N6Qt7kV/MNJ8iFNlE9O87vIREUuBERAREQEREBERAWjjODQ1cLqeoYHxSCxafsLTxDgdQRqFvIgpWo2cxDBpC1jJazDL3a5gzTQgnhkGunQDKeWUrfpNpKWXSOeIn4S4NcPAtdYgq21ycX2Uo6v+k08EhP1nRtzejx3h81m5Pj45dzpox5/wBoY031GvkoztfgMjyysoy5tbTkFpabOc0G9h1IubDncjW6ldf2I0Tu9SyVVK7iN3M5zR+a/X5EKMbR4FiODBtS6odW0QdaQOYBIxp0BLiSfW9r2uNVT/58sL5Y1djyY5dJn2d9pkOJRiKUtjrm3DoToH5eL4r8R1bxHlYmbr877W4DHUxfdOgd3h9I/KSC7LxeObZG21HHiePHOyvbPiFOAKgGrgGhLgRKAONpQNTbXvA+a04cvlFefB98X6IRRnZbtDocRAEEoEpFzA+zZR5A6P8ANpKkt1czWWdVlERECIiAixdRnaTtHoKC7Z5mmUf1Mffk8i0aN/OIT0mS3qJMVCtqsUFfIcIo3kvkt7XKw6U9PfvsLuG9k9wN6EkqLDaLFsfcWYe00WHm7XVLr53DmA8ak+EfDm5WFsfshDhlOIILkk5nyuAzyPPFzrfIDkPUnne3dx8fft16SlZFG2KNobHGAxrRwa1osAPQL2RF0rEREBERAREQEREBERAREQEREBaONVMMdPK+qyeztY4yZhdpZbUEc78Lc72W8qy7fJCMPhaCcr6hgcLmzgGPIDhzFwD6KL6dYTeUissFo66li38EMjqXEHSwQxC+YuLTunhuttL6niGO5WKvrYfZkYdQRUumdrc0hH1pH6vPjqbDwaF2YGBrGhoADQAABYAAWAA5Bey5xxku3fJyXLpR9BguFvrcYOINjZBBLHleCW7rM54O7yaglw4AcuC18UdUYdStr8MxaR9G9xbHDOH532NiImSNIeBY62boFXWPzu31UMzrOne4i5sSHy2J6kXPzKltAwTYvQwTASQtjgaInjNG1pjuQ1h0Avrayr321eP327OGdtuKNjD5KWOaP8KIpmA8vebdvHwXXp/9IqK30tJIHc8szHC/q0FW5HGGgNaAGjQNAsABwAA4Ba1VgdNKc0sFO89XxRuPzIVur+2bzwv4q3i/0hqMjvU9WD4bk/8AmFrSduFRVHd4XQSSSdX5n282RftLgpHX7J0OY/elH+rw/wCFTOio44WBkLGRsA0YxrWtHkALJ2m3CeoqgbLbRYl/TaoUkLuMbCAbHlki4/nPXf2d7E8PpbOma6pkHOW27v4RN0/SzKwETxji8mXqdf8AHzFE1oDWgBrQAGgAAAcAAOAX2iLpWIiICIiAiI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6" name="AutoShape 22" descr="data:image/jpeg;base64,/9j/4AAQSkZJRgABAQAAAQABAAD/2wCEAAkGBhIQEBUQDxQQFRARGRUTGBEXEhEXFBUVFBYYFhYWEhUXGyYeFxojGRMUHy8gIycqLC8sFx8xNTAqNSYrLCkBCQoKDgwOGg8PGiwfHyQvLC0pLCosLyksKSwqLCkpLywpLCwpLCwpLCksLCksLCkpKSkpKSwpLCwpLCkpKSksLP/AABEIANoA5wMBIgACEQEDEQH/xAAcAAEAAgMBAQEAAAAAAAAAAAAABgcBBAUDAgj/xABMEAABAwIDBQUEAwsICwEAAAABAAIDBBEFEiEGEzFBUQciYXGBFDJSkSNCoRUkU2JygpKUscHTFjM0Q5Oy0uEIRFRjdIOis8LR8TX/xAAZAQEAAwEBAAAAAAAAAAAAAAAAAQMEAgX/xAAmEQEBAAICAgEEAgMBAAAAAAAAAQIRAyESMQQTQUJRIjJSYXEU/9oADAMBAAIRAxEAPwCwGChpKGnmqIISHxxC4gic4u3Oc3010Y4r1jrsMLN46CBjCQA50EIBvE6VpDgCCC1jrG/HTmvmqpBLQUTd5ExwbHYPkcwOLqZ0eUFupP0gOXgbWKYPgO9sXzMe2N4JMM8znZ2RGKxkuHN/nHnLfTujgoS2pH4Y1rHllHlluGuEUJBcADluBYO1GnHVa2JYhhdOxj5IIssrN60tpA4Fls184Zl0FtL31HUX2qrZ2V7IhnYZIo2tc928O9eMuYOaCO65zGvLtTdrbggEHm4lsO+aJgtTNlZE+DM0EEZ+MgkLCeXuAN0kl1ObQO1heH0VREJo6eDI4uGsEQN2OLHcviaVtfydpf8AZ6b+xi/wqI47ilXQ7qCnETWCN5ebueXSve4i7zGAO62WUm2uR4s3ul21tFj9RHM9kc0ce5bSyOYGteSZ3TRFpJYbDPuXcjZp4X0CSfydpf8AZ6b+xi/wrUlwyGGqpzDFEwneglkbGkjJwJaOC8K3bSOGR0T2Sucwta5zdwBd0QlzAPlDstjbMRbN3b3WyKwTPo5mhwEjXvDXABwDos1nAEi4vrqVKHaREQEREBERAREQEREBERAREQEREBERAREQEREEdo8MdNS0ha6MBsUeZroy7O0sjJZcPaQ0loJGoNhcECx83bOziojkEgtnc+RzTIywG7yNEech1wwtN+6A45Wi+m9R4XUxRsibPHlja1gvT62aA0XtJxsF7eyVX4eL9XP8VEvnCcKkgjdG6XMCXkOtJmGbLlGZ8jibWdqeNxzBLue/ZaUsaz2mQWDgSDNd2YnW5lJFwRfX6oy5NQel7LVfh4v1c/xU9lqvw8X6uf4qIeNHs61oh3zt86nEjWue0O997HNd3i45miNrQb34rXm2UDiWiR7Yg2Boa0RF30EksjA7eRuBa3OwDn3dSee97LVfh4v1c/xU9lqvw8X6uf4qDlu2RLpXyvlc4lzXC4AuGxRNAfkDRrJEHGw5NAtYW2YaPcuooScxia5mbrkhDb/Ytv2Sq/Dxfq5/irEeGymVkk0rXiPNZrYsmrha5Oc8roOmiIgIiICIiAiIgIiICIiAiIgIiICIiAiIgIiICIiAiIgIiICIiAiIgIhKim2m01VTMLaKlmlfzqCwuhiba5cWMO8kI+Fo9UTJvpK18ySBoLnEAAEkk2AA1JJ5BU7RbXV0/ehxWB0g/qDSRNZf4XNJ3gH2r4xXabEq5rMNq4GxNkfeapic7dyQM1LG/AXGwNzfXgLlVfWxW/RySOu2tfVl0kU81NQxg5ZWCESVFjrLmma4Rwi2ml3anQWvw3dsj2yRU9E11aW92R2R28cNLOD25Wk8b9wNPUc+Zt9RySU8NLTgDfSsjyjRoa1jnAeDRlB8mLrYZhsGH02UFrY4xmklIALiOL3nn4DloAsv17ry/fqL5x4ur/L7E3nuUVOwdZajU9NIw75LTk7SsS3ghhgoKioJtuIZKh72+LzlysA6uIUOxKrxLEQWUsTqelOmeR27fIOp+sG+DR4XKluC7Qz4ZAympMMY5jQM0jayPNI7m9+aNpJJ68OA0Cswzv5XSMsJPUWdhrpjEw1IjExF3tjLiwHo0u1NuF+a2lWT+0/Ebd3CtfGrit62C4G0PaDjG5MknslDHwFvpZ3u5Nj94X9BYaq/6mP7U/Ryq7EUV7N4KltAx9dLJJUTEyuzm5YHWyx+FgASNLElSlWKrNXTKIiIEREBERAREQEREBERAREQEREBYuuXtNtHDh9M+qqDZkY0A957j7rGDmSf3k6Aqop5sTxlokq5jS0MmraaLR72ci7mQeruPENsuM85hN1Zhhck/wBpu1jD6G7TK2WUf1cRDyD0c4d1p8CVHGdtU04+88NqJD8bn5WeBLg0j7VrYXspSU1tzCzMPruGd/nmdw9LLrLHl8r9NE4cZ7V/tXhNfiku/fRUtPLpeRsxzPAFhnGcgkdQAVKtmKGphgDKuVsjxwIBu1vJrnn3/O3zXWRZ8+W5+1s6miyw5gOhAI0Oovw1CyiqSIiIC4eJbG01Q/eTCYv5O38vd1v3AXENHgF3EUzKz0OE7YulPvCZx+J1TUF3zzrbosOnpNaCqqI7a7qVxngd4Fjzmb5tcCuki7nLnPu5uMr3i7Un09m4nT7oaD2mJxkpyfE2zR+TvmprhuLxVDQ+F7XAi4sRqDzHUeIUCc0EEEAg6EEXBHQjmFHJMFqKJ/tGEuy65nUbj9E/rurn6Nx6cPLgtXH8nftVlwy+l2LKjOxm3MOIsLReOqi0lpn6SMPUD6zfEetlJltl2y2WXVERFKBERAREQEREBERAWEUL2125dBK2goQx9dIC4udrHTR/hJQOJ1Fm87i/EAxbJN1Mlt1EN7VBV1OKQU7PZnMiG8ZC4ueGgjvVFS2waNe61pJvbgbkLtxNcGgPcXutq8hoLjzNm6DyHBa2G4aIQ5znvlmlOaWd/wDOSuta56NA0DRoAtxeXzcvnevTdjNTQiIqHYiIgIiICIiAiIgIiICIiDlY3gW/LZYXmGsi1iqW3DmkfVcRq5h4W1/aDI9ge0F1U40Ne0RYjEPd4MnaB78XK9hcgaW1GlwNFcraDA/aWNMbt3UwkPhnF8zHA34jXKenqtPDzXDq+nGeEyi3kVfYN2nthiazFxJDUe7vGwyPhlPC8bowdT8NgfNT6J+YA66gGxBB16g8CvRxymU3GLLG4+32iIunIiIgIiICIiDTxfEW00Ek775YmOeQOJyi4aOpJsB4lfnyl2qbSufkYanEqx5fKWklge4kiJrgCX5b2Ibpe+ugVvdpu1VPRUhbPGyeSo7kdM4Bwe4WN3j4WnKet7AcVBNk9nXQj2ipDfapBbKGtDYGcoo2jRvjby6k5vkZSTtq4J1t2MKdOYgaoRNlOpZHmLWjkCSTc9bafK520ReZWgREQEREBERAREQEREBERAREQFzMe2firI8kmZrh7srDZ7fI8webTp5HVdNFMtl3BB9nsJbg9UKquh9pp2uFqhpc4054CR8B5g27wvblrZX3SVTJWNkic18bwHNe03a5p1BB5qu3AEWIBB0IPAg8QRzC9ex8mJtZRB146Wc5Gni1koD2/sd6r0Pj8vl1Wfmx3PJYqIi1soiIgIiIC8qmobGx0khDWMBc5x4BrRck+QBXqq+7Z8TeyijpITaWvlZT+OTi+3/SD4OKi3U26xm7pDcJmdildJi04O7aTHSxn6rWk963Udfic74QpUvKkpGxRtijFmRgNaPAaf5r1Xj8mfnltvk0IiLhIiIgIiICIiAiIgIiICIiAiIgIiICx2aMyYniQ+MUsnza8H7brK1Nj8TEePTQO09opYy09TE4mw/Nc79Fafi3+avk/rVqIsIvTYWUREBERAVTbX17arHYoPq0EL5Lf72Qhv2NLCrZVEYHNvsaxOUm9nuYD4CQtA+UY+Sp57rCr+Cbu0uREXktYiIgIiICIiAiIgIiICLibTbQezBkUfeqahzY42cSMxALyOgv8/VdsqbLrYw5wAuSABqSTYADiSeQXnS1LZWNkZfK8BzSRa7TqDbxFj6qE47tA7EJ24dREmJx+nnbwMYPfDT8Fuf1jYDT3p01gAAGgGgHQDgussPGTfsZWA8HUEWF9bjlob+Vj8lFds9rjTtdDTAuqNA54Hdgz6NLzwDzyB81oTvFS6LCaV+aCNrTUzsNwQ33mB3Alzr3OurvBy6nFbN1CbwzNe0PYQ5rtQ4G4I6g819r5jjDQGtADWgNAHAACwA9AF9KpIfDU9FGZ8Rje6lxWAm9HIDK0e+2FxyzMeORaC4+WYqTBQnY3sybiklZUGeSBjZ5YQ1jblw952ZxPCzgLLR8fHd6c5WSdr9Y8EAg3B1B6gotDZ/CjS00VO6R0u5bkEjgA4tF8t7dG2Hoi9R57ooiICIiD5c6wv8AYqC7ODnfWzHjJNx66yOP94K/iFR+wdFuWVMfwVUzP0Mrf3LN8n+jTwfdKERF5jSwTbU8Br8lkFaOOi9LONf5qXhx9wry2ZrN9RQScS6NgJ8WjI77WlTrrY6aIigERcrA8aFWZZI/5hj91G6xvIWi73/k3c0DyPkpkutjqqPPxYzYk2miPcpWvllI5vc3dsZ6by5/yTafaF8ZbSUY3ldOQxkY1LL/AF3Dlpwv4k6ArhbO9nOMieogjtAHODZKx9xmy3P0LvecDmvcDiOIWji4bZtFsnt39o9phCW00JDqyZzY2s45M5tnf5Xvbn5LfxnGYqOF0szvdGjSQHvPINHUn0GvRaD+wSaOeKSnrLEAmSdzXbwPJteFo/FJ9511M9nOyaio5BO/e1NQNRLO4Pynq1trA+JuRyKtnxfSu8uMVRs5SVDsRFZiMbo95DJPEX91oaHNZdoPABrzxtxB53Ug2vnD8NdUB9qaS8bAM7ZKmQmzGsuABDoXOeD3gzKLXurVxrZSmrJIpKqMSbjNlY4nIc5aTnZwf7jdDceC4O2vZsMVliMtQ+OngaQ2CONvvOPecXE/CGtAy6W8Srrwzfk4nNvW1TYFjFFhUBaXb6rfYybuzgCOEe893KOdidb+C7eBTYtip+9YY6amP+syNcbD8QutvD+S23UhWLgHZVhtEQ5kAkkHCSY7xwPIgHutPkApaGqZwY73l2jLn/xRfD+zmjionUL2GRkpa+aRxO8mka4OzvcNeI4DgNOqqyXBqrDqWpFLSzskdI97p3sDY2RmYxQthNyZHZXNsLaZieQvfi8KykZKwska1zXciARobg+hAPou88JlNKseSyqW242llooWGLdbyTM3vZi4WA7zGjQgX4k8xob6SKkzbtmfV+VuY6e9lF+HiqpxioOJYqI2G8QeImnkI4yS9w87Pd6hW2vN5MZjJPu36018QrBDFJM7hE1z/wBEE2+xdXsVoDHhMb3jvVD5Zz45nZQfUMBUG2jfJX1UeD0h70hDp5OTIxZ1j5Czj45RzV2YbQMp4Y4IxaOJjY2j8VgAF/GwWv42Gpu/dm58utNlERa2UREQEREBVBh8e7xDE4elTvf7dgd+5W+qsxunEOOVA4e008EwHUxudG79yz/Im+Or+G/ybSIi8trfMjA4Fp4OBB8joVEOziryMmonn6SmkfYfiE208nB36QUwJtqeA1v/AO1S+0eMNOIPqaJz26gh40zOAAc5o+E24H96u4sfKXFMm1vnEWe0Cm13hjMvKwaHBgv4kk/JbSrTYbGZarE3TSkZnQlpsLCzcgFh5i/mSrLXHJj43RZpF+0XGfZ6MsabSVB3YtxDbXkP6Pd/PXxsjgGLTU0UFPBHSQtaL1MxJe7NdxdHHxuS4kXFuGqzQYH92Mb3bxejw8DefC5977s/lP0PhG5XkAt3DxTwm1HJyePURbYzs7psMBe3NLVSe/VSavdfiG/A0nlxOlybBSlZRapNMltvdERFKBERAREQFydrK0wUNTKL3jhlcLcdGHgusuLtqy+G1gtf73n0/wCU5RfScfcUT2UYXd0tS63dAib5kBzz8so9SpzjeKtpaeSd9rRi4HxOOjW+riPS6jHZS370kPWU/Yxi3xTfdXFoqFutLRnf1Hwuc3gw+pDPzn9F5txufLp6OV12mPZNse6lpzWVIvW1v0ryeLWOOZrPAm+Y+JA+qp8sBZXpSaedll5XYiIpQIiICIiAq17X6fcOpMTaNKeTcy25wzaG/kQfVyspaOOYRHV08lNMLxzNLD1F+Dh4g2I8Qoym5p1jl43aCX/+ouJszO9gfQ1H9JoTuX/jxjSKVv4pbl+zqu2vGyx8bqt8u3F2gpJKqSnw+JxZ7Y9wkeOLYYm55LeY0+zmrI2e2Oo6BmSlhY02sZCA6R/XO86ny4eCgQxNtLidDLIQI5DPTFxGjXStZkJPK7mAfNWuvR+NJ4M3PbvSjvZY49o61kTWMY1jbNa0NaCWwF1gNNSSfVdnH8WFLTSTnixvdHV50YP0iPS60K6iMe0lYTwlhZID4OETf7zXD0TEqI1+JUeHjWNrva5+m7i0aHeBOZv5wWfPDy5tNG/4y/6Tvsx2ZNDh7BIPvif6eZ3Mvk1sT+K2w879VLVgLK9GdMFu7sRERAiIgIiICIiAuRtd/wDn1f8Aw8//AGnLrrSxug9oppoOG+jkiv8AlsLf3ome35l2P2tdSQTwtDnSSWMDQCfpXWYdPLK7zbbmr17MNi/ubSfS61dQd5M69zc+6y/PKCdeZLiq87BMMY+eqbPGxzodw4ZmglkjHSi7SeBGqvSyqwxk7aOfPvxjKIitZhERAREQEREBERBXPapgT4yzF6Vt5qUZZmD+upie8D4s436XP1QtWgrmTxNmiOaN4uD+0EciDcEdQrOkjDgWuAIIIIPAg8QVRtfhj8ArTG65wurcTHJqRC8/Vd0I4Hq0A8WkLL8ji8pue2rhz/F3cawhlXA+CTQP4O5tcNWuHkfsJHNaWyPaPPhrxQYzmMPuxVveIA5B7vrt4a+83nccO2Dz5HX0PAhec9O2RpZI1rmHi1wBafMFY+LmvGuyxmU1XPxjaClrMZikopWy3pXskc0HKLShzBc8T3j9nVSzYPZ8Rvnrn5TJVua1hBBywRAMYLjmSHOPp0Va4rs6aFwqcLjO9feF0QcS3LIO64A+7leGHjb0upn2R7VExnCqsZKyjGVrTb6SIagtP1iAeXEFruZts4rM8/NVyY2YaiyEWFlamQREQEREBERAREQEKL4lkDWlzjYAEk9AOJQVt2YYVucUxi3uiZrR+e6WS3pmCsxQnswhdJFUYg8W+6M752N6Qt7kV/MNJ8iFNlE9O87vIREUuBERAREQEREBERAWjjODQ1cLqeoYHxSCxafsLTxDgdQRqFvIgpWo2cxDBpC1jJazDL3a5gzTQgnhkGunQDKeWUrfpNpKWXSOeIn4S4NcPAtdYgq21ycX2Uo6v+k08EhP1nRtzejx3h81m5Pj45dzpox5/wBoY031GvkoztfgMjyysoy5tbTkFpabOc0G9h1IubDncjW6ldf2I0Tu9SyVVK7iN3M5zR+a/X5EKMbR4FiODBtS6odW0QdaQOYBIxp0BLiSfW9r2uNVT/58sL5Y1djyY5dJn2d9pkOJRiKUtjrm3DoToH5eL4r8R1bxHlYmbr877W4DHUxfdOgd3h9I/KSC7LxeObZG21HHiePHOyvbPiFOAKgGrgGhLgRKAONpQNTbXvA+a04cvlFefB98X6IRRnZbtDocRAEEoEpFzA+zZR5A6P8ANpKkt1czWWdVlERECIiAixdRnaTtHoKC7Z5mmUf1Mffk8i0aN/OIT0mS3qJMVCtqsUFfIcIo3kvkt7XKw6U9PfvsLuG9k9wN6EkqLDaLFsfcWYe00WHm7XVLr53DmA8ak+EfDm5WFsfshDhlOIILkk5nyuAzyPPFzrfIDkPUnne3dx8fft16SlZFG2KNobHGAxrRwa1osAPQL2RF0rEREBERAREQEREBERAREQEREBaONVMMdPK+qyeztY4yZhdpZbUEc78Lc72W8qy7fJCMPhaCcr6hgcLmzgGPIDhzFwD6KL6dYTeUissFo66li38EMjqXEHSwQxC+YuLTunhuttL6niGO5WKvrYfZkYdQRUumdrc0hH1pH6vPjqbDwaF2YGBrGhoADQAABYAAWAA5Bey5xxku3fJyXLpR9BguFvrcYOINjZBBLHleCW7rM54O7yaglw4AcuC18UdUYdStr8MxaR9G9xbHDOH532NiImSNIeBY62boFXWPzu31UMzrOne4i5sSHy2J6kXPzKltAwTYvQwTASQtjgaInjNG1pjuQ1h0Avrayr321eP327OGdtuKNjD5KWOaP8KIpmA8vebdvHwXXp/9IqK30tJIHc8szHC/q0FW5HGGgNaAGjQNAsABwAA4Ba1VgdNKc0sFO89XxRuPzIVur+2bzwv4q3i/0hqMjvU9WD4bk/8AmFrSduFRVHd4XQSSSdX5n282RftLgpHX7J0OY/elH+rw/wCFTOio44WBkLGRsA0YxrWtHkALJ2m3CeoqgbLbRYl/TaoUkLuMbCAbHlki4/nPXf2d7E8PpbOma6pkHOW27v4RN0/SzKwETxji8mXqdf8AHzFE1oDWgBrQAGgAAAcAAOAX2iLpWIiICIiAiI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8" name="Picture 24" descr="http://img.39yst.com/uploads/allimg/110518/3_110518162403_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81400" y="1981200"/>
            <a:ext cx="990600" cy="1126808"/>
          </a:xfrm>
          <a:prstGeom prst="rect">
            <a:avLst/>
          </a:prstGeom>
          <a:noFill/>
        </p:spPr>
      </p:pic>
      <p:sp>
        <p:nvSpPr>
          <p:cNvPr id="1050" name="AutoShape 26" descr="data:image/jpeg;base64,/9j/4AAQSkZJRgABAQAAAQABAAD/2wCEAAkGBhIQEBUQDxQQFRARGRUTGBEXEhEXFBUVFBYYFhYWEhUXGyYeFxojGRMUHy8gIycqLC8sFx8xNTAqNSYrLCkBCQoKDgwOGg8PGiwfHyQvLC0pLCosLyksKSwqLCkpLywpLCwpLCwpLCksLCksLCkpKSkpKSwpLCwpLCkpKSksLP/AABEIANoA5wMBIgACEQEDEQH/xAAcAAEAAgMBAQEAAAAAAAAAAAAABgcBBAUDAgj/xABMEAABAwIDBQUEAwsICwEAAAABAAIDBBEFEiEGEzFBUQciYXGBFDJSkSNCoRUkU2JygpKUscHTFjM0Q5Oy0uEIRFRjdIOis8LR8TX/xAAZAQEAAwEBAAAAAAAAAAAAAAAAAQMEAgX/xAAmEQEBAAICAgEEAgMBAAAAAAAAAQIRAyESMQQTQUJRIjJSYXEU/9oADAMBAAIRAxEAPwCwGChpKGnmqIISHxxC4gic4u3Oc3010Y4r1jrsMLN46CBjCQA50EIBvE6VpDgCCC1jrG/HTmvmqpBLQUTd5ExwbHYPkcwOLqZ0eUFupP0gOXgbWKYPgO9sXzMe2N4JMM8znZ2RGKxkuHN/nHnLfTujgoS2pH4Y1rHllHlluGuEUJBcADluBYO1GnHVa2JYhhdOxj5IIssrN60tpA4Fls184Zl0FtL31HUX2qrZ2V7IhnYZIo2tc928O9eMuYOaCO65zGvLtTdrbggEHm4lsO+aJgtTNlZE+DM0EEZ+MgkLCeXuAN0kl1ObQO1heH0VREJo6eDI4uGsEQN2OLHcviaVtfydpf8AZ6b+xi/wqI47ilXQ7qCnETWCN5ebueXSve4i7zGAO62WUm2uR4s3ul21tFj9RHM9kc0ce5bSyOYGteSZ3TRFpJYbDPuXcjZp4X0CSfydpf8AZ6b+xi/wrUlwyGGqpzDFEwneglkbGkjJwJaOC8K3bSOGR0T2Sucwta5zdwBd0QlzAPlDstjbMRbN3b3WyKwTPo5mhwEjXvDXABwDos1nAEi4vrqVKHaREQEREBERAREQEREBERAREQEREBERAREQEREEdo8MdNS0ha6MBsUeZroy7O0sjJZcPaQ0loJGoNhcECx83bOziojkEgtnc+RzTIywG7yNEech1wwtN+6A45Wi+m9R4XUxRsibPHlja1gvT62aA0XtJxsF7eyVX4eL9XP8VEvnCcKkgjdG6XMCXkOtJmGbLlGZ8jibWdqeNxzBLue/ZaUsaz2mQWDgSDNd2YnW5lJFwRfX6oy5NQel7LVfh4v1c/xU9lqvw8X6uf4qIeNHs61oh3zt86nEjWue0O997HNd3i45miNrQb34rXm2UDiWiR7Yg2Boa0RF30EksjA7eRuBa3OwDn3dSee97LVfh4v1c/xU9lqvw8X6uf4qDlu2RLpXyvlc4lzXC4AuGxRNAfkDRrJEHGw5NAtYW2YaPcuooScxia5mbrkhDb/Ytv2Sq/Dxfq5/irEeGymVkk0rXiPNZrYsmrha5Oc8roOmiIgIiICIiAiIgIiICIiAiIgIiICIiAiIgIiICIiAiIgIiICIiAiIgIhKim2m01VTMLaKlmlfzqCwuhiba5cWMO8kI+Fo9UTJvpK18ySBoLnEAAEkk2AA1JJ5BU7RbXV0/ehxWB0g/qDSRNZf4XNJ3gH2r4xXabEq5rMNq4GxNkfeapic7dyQM1LG/AXGwNzfXgLlVfWxW/RySOu2tfVl0kU81NQxg5ZWCESVFjrLmma4Rwi2ml3anQWvw3dsj2yRU9E11aW92R2R28cNLOD25Wk8b9wNPUc+Zt9RySU8NLTgDfSsjyjRoa1jnAeDRlB8mLrYZhsGH02UFrY4xmklIALiOL3nn4DloAsv17ry/fqL5x4ur/L7E3nuUVOwdZajU9NIw75LTk7SsS3ghhgoKioJtuIZKh72+LzlysA6uIUOxKrxLEQWUsTqelOmeR27fIOp+sG+DR4XKluC7Qz4ZAympMMY5jQM0jayPNI7m9+aNpJJ68OA0Cswzv5XSMsJPUWdhrpjEw1IjExF3tjLiwHo0u1NuF+a2lWT+0/Ebd3CtfGrit62C4G0PaDjG5MknslDHwFvpZ3u5Nj94X9BYaq/6mP7U/Ryq7EUV7N4KltAx9dLJJUTEyuzm5YHWyx+FgASNLElSlWKrNXTKIiIEREBERAREQEREBERAREQEREBYuuXtNtHDh9M+qqDZkY0A957j7rGDmSf3k6Aqop5sTxlokq5jS0MmraaLR72ci7mQeruPENsuM85hN1Zhhck/wBpu1jD6G7TK2WUf1cRDyD0c4d1p8CVHGdtU04+88NqJD8bn5WeBLg0j7VrYXspSU1tzCzMPruGd/nmdw9LLrLHl8r9NE4cZ7V/tXhNfiku/fRUtPLpeRsxzPAFhnGcgkdQAVKtmKGphgDKuVsjxwIBu1vJrnn3/O3zXWRZ8+W5+1s6miyw5gOhAI0Oovw1CyiqSIiIC4eJbG01Q/eTCYv5O38vd1v3AXENHgF3EUzKz0OE7YulPvCZx+J1TUF3zzrbosOnpNaCqqI7a7qVxngd4Fjzmb5tcCuki7nLnPu5uMr3i7Un09m4nT7oaD2mJxkpyfE2zR+TvmprhuLxVDQ+F7XAi4sRqDzHUeIUCc0EEEAg6EEXBHQjmFHJMFqKJ/tGEuy65nUbj9E/rurn6Nx6cPLgtXH8nftVlwy+l2LKjOxm3MOIsLReOqi0lpn6SMPUD6zfEetlJltl2y2WXVERFKBERAREQEREBERAWEUL2125dBK2goQx9dIC4udrHTR/hJQOJ1Fm87i/EAxbJN1Mlt1EN7VBV1OKQU7PZnMiG8ZC4ueGgjvVFS2waNe61pJvbgbkLtxNcGgPcXutq8hoLjzNm6DyHBa2G4aIQ5znvlmlOaWd/wDOSuta56NA0DRoAtxeXzcvnevTdjNTQiIqHYiIgIiICIiAiIgIiICIiDlY3gW/LZYXmGsi1iqW3DmkfVcRq5h4W1/aDI9ge0F1U40Ne0RYjEPd4MnaB78XK9hcgaW1GlwNFcraDA/aWNMbt3UwkPhnF8zHA34jXKenqtPDzXDq+nGeEyi3kVfYN2nthiazFxJDUe7vGwyPhlPC8bowdT8NgfNT6J+YA66gGxBB16g8CvRxymU3GLLG4+32iIunIiIgIiICIiDTxfEW00Ek775YmOeQOJyi4aOpJsB4lfnyl2qbSufkYanEqx5fKWklge4kiJrgCX5b2Ibpe+ugVvdpu1VPRUhbPGyeSo7kdM4Bwe4WN3j4WnKet7AcVBNk9nXQj2ipDfapBbKGtDYGcoo2jRvjby6k5vkZSTtq4J1t2MKdOYgaoRNlOpZHmLWjkCSTc9bafK520ReZWgREQEREBERAREQEREBERAREQFzMe2firI8kmZrh7srDZ7fI8webTp5HVdNFMtl3BB9nsJbg9UKquh9pp2uFqhpc4054CR8B5g27wvblrZX3SVTJWNkic18bwHNe03a5p1BB5qu3AEWIBB0IPAg8QRzC9ex8mJtZRB146Wc5Gni1koD2/sd6r0Pj8vl1Wfmx3PJYqIi1soiIgIiIC8qmobGx0khDWMBc5x4BrRck+QBXqq+7Z8TeyijpITaWvlZT+OTi+3/SD4OKi3U26xm7pDcJmdildJi04O7aTHSxn6rWk963Udfic74QpUvKkpGxRtijFmRgNaPAaf5r1Xj8mfnltvk0IiLhIiIgIiICIiAiIgIiICIiAiIgIiICx2aMyYniQ+MUsnza8H7brK1Nj8TEePTQO09opYy09TE4mw/Nc79Fafi3+avk/rVqIsIvTYWUREBERAVTbX17arHYoPq0EL5Lf72Qhv2NLCrZVEYHNvsaxOUm9nuYD4CQtA+UY+Sp57rCr+Cbu0uREXktYiIgIiICIiAiIgIiICLibTbQezBkUfeqahzY42cSMxALyOgv8/VdsqbLrYw5wAuSABqSTYADiSeQXnS1LZWNkZfK8BzSRa7TqDbxFj6qE47tA7EJ24dREmJx+nnbwMYPfDT8Fuf1jYDT3p01gAAGgGgHQDgussPGTfsZWA8HUEWF9bjlob+Vj8lFds9rjTtdDTAuqNA54Hdgz6NLzwDzyB81oTvFS6LCaV+aCNrTUzsNwQ33mB3Alzr3OurvBy6nFbN1CbwzNe0PYQ5rtQ4G4I6g819r5jjDQGtADWgNAHAACwA9AF9KpIfDU9FGZ8Rje6lxWAm9HIDK0e+2FxyzMeORaC4+WYqTBQnY3sybiklZUGeSBjZ5YQ1jblw952ZxPCzgLLR8fHd6c5WSdr9Y8EAg3B1B6gotDZ/CjS00VO6R0u5bkEjgA4tF8t7dG2Hoi9R57ooiICIiD5c6wv8AYqC7ODnfWzHjJNx66yOP94K/iFR+wdFuWVMfwVUzP0Mrf3LN8n+jTwfdKERF5jSwTbU8Br8lkFaOOi9LONf5qXhx9wry2ZrN9RQScS6NgJ8WjI77WlTrrY6aIigERcrA8aFWZZI/5hj91G6xvIWi73/k3c0DyPkpkutjqqPPxYzYk2miPcpWvllI5vc3dsZ6by5/yTafaF8ZbSUY3ldOQxkY1LL/AF3Dlpwv4k6ArhbO9nOMieogjtAHODZKx9xmy3P0LvecDmvcDiOIWji4bZtFsnt39o9phCW00JDqyZzY2s45M5tnf5Xvbn5LfxnGYqOF0szvdGjSQHvPINHUn0GvRaD+wSaOeKSnrLEAmSdzXbwPJteFo/FJ9511M9nOyaio5BO/e1NQNRLO4Pynq1trA+JuRyKtnxfSu8uMVRs5SVDsRFZiMbo95DJPEX91oaHNZdoPABrzxtxB53Ug2vnD8NdUB9qaS8bAM7ZKmQmzGsuABDoXOeD3gzKLXurVxrZSmrJIpKqMSbjNlY4nIc5aTnZwf7jdDceC4O2vZsMVliMtQ+OngaQ2CONvvOPecXE/CGtAy6W8Srrwzfk4nNvW1TYFjFFhUBaXb6rfYybuzgCOEe893KOdidb+C7eBTYtip+9YY6amP+syNcbD8QutvD+S23UhWLgHZVhtEQ5kAkkHCSY7xwPIgHutPkApaGqZwY73l2jLn/xRfD+zmjionUL2GRkpa+aRxO8mka4OzvcNeI4DgNOqqyXBqrDqWpFLSzskdI97p3sDY2RmYxQthNyZHZXNsLaZieQvfi8KykZKwska1zXciARobg+hAPou88JlNKseSyqW242llooWGLdbyTM3vZi4WA7zGjQgX4k8xob6SKkzbtmfV+VuY6e9lF+HiqpxioOJYqI2G8QeImnkI4yS9w87Pd6hW2vN5MZjJPu36018QrBDFJM7hE1z/wBEE2+xdXsVoDHhMb3jvVD5Zz45nZQfUMBUG2jfJX1UeD0h70hDp5OTIxZ1j5Czj45RzV2YbQMp4Y4IxaOJjY2j8VgAF/GwWv42Gpu/dm58utNlERa2UREQEREBVBh8e7xDE4elTvf7dgd+5W+qsxunEOOVA4e008EwHUxudG79yz/Im+Or+G/ybSIi8trfMjA4Fp4OBB8joVEOziryMmonn6SmkfYfiE208nB36QUwJtqeA1v/AO1S+0eMNOIPqaJz26gh40zOAAc5o+E24H96u4sfKXFMm1vnEWe0Cm13hjMvKwaHBgv4kk/JbSrTYbGZarE3TSkZnQlpsLCzcgFh5i/mSrLXHJj43RZpF+0XGfZ6MsabSVB3YtxDbXkP6Pd/PXxsjgGLTU0UFPBHSQtaL1MxJe7NdxdHHxuS4kXFuGqzQYH92Mb3bxejw8DefC5977s/lP0PhG5XkAt3DxTwm1HJyePURbYzs7psMBe3NLVSe/VSavdfiG/A0nlxOlybBSlZRapNMltvdERFKBERAREQFydrK0wUNTKL3jhlcLcdGHgusuLtqy+G1gtf73n0/wCU5RfScfcUT2UYXd0tS63dAib5kBzz8so9SpzjeKtpaeSd9rRi4HxOOjW+riPS6jHZS370kPWU/Yxi3xTfdXFoqFutLRnf1Hwuc3gw+pDPzn9F5txufLp6OV12mPZNse6lpzWVIvW1v0ryeLWOOZrPAm+Y+JA+qp8sBZXpSaedll5XYiIpQIiICIiAq17X6fcOpMTaNKeTcy25wzaG/kQfVyspaOOYRHV08lNMLxzNLD1F+Dh4g2I8Qoym5p1jl43aCX/+ouJszO9gfQ1H9JoTuX/jxjSKVv4pbl+zqu2vGyx8bqt8u3F2gpJKqSnw+JxZ7Y9wkeOLYYm55LeY0+zmrI2e2Oo6BmSlhY02sZCA6R/XO86ny4eCgQxNtLidDLIQI5DPTFxGjXStZkJPK7mAfNWuvR+NJ4M3PbvSjvZY49o61kTWMY1jbNa0NaCWwF1gNNSSfVdnH8WFLTSTnixvdHV50YP0iPS60K6iMe0lYTwlhZID4OETf7zXD0TEqI1+JUeHjWNrva5+m7i0aHeBOZv5wWfPDy5tNG/4y/6Tvsx2ZNDh7BIPvif6eZ3Mvk1sT+K2w879VLVgLK9GdMFu7sRERAiIgIiICIiAuRtd/wDn1f8Aw8//AGnLrrSxug9oppoOG+jkiv8AlsLf3ome35l2P2tdSQTwtDnSSWMDQCfpXWYdPLK7zbbmr17MNi/ubSfS61dQd5M69zc+6y/PKCdeZLiq87BMMY+eqbPGxzodw4ZmglkjHSi7SeBGqvSyqwxk7aOfPvxjKIitZhERAREQEREBERBXPapgT4yzF6Vt5qUZZmD+upie8D4s436XP1QtWgrmTxNmiOaN4uD+0EciDcEdQrOkjDgWuAIIIIPAg8QVRtfhj8ArTG65wurcTHJqRC8/Vd0I4Hq0A8WkLL8ji8pue2rhz/F3cawhlXA+CTQP4O5tcNWuHkfsJHNaWyPaPPhrxQYzmMPuxVveIA5B7vrt4a+83nccO2Dz5HX0PAhec9O2RpZI1rmHi1wBafMFY+LmvGuyxmU1XPxjaClrMZikopWy3pXskc0HKLShzBc8T3j9nVSzYPZ8Rvnrn5TJVua1hBBywRAMYLjmSHOPp0Va4rs6aFwqcLjO9feF0QcS3LIO64A+7leGHjb0upn2R7VExnCqsZKyjGVrTb6SIagtP1iAeXEFruZts4rM8/NVyY2YaiyEWFlamQREQEREBERAREQEKL4lkDWlzjYAEk9AOJQVt2YYVucUxi3uiZrR+e6WS3pmCsxQnswhdJFUYg8W+6M752N6Qt7kV/MNJ8iFNlE9O87vIREUuBERAREQEREBERAWjjODQ1cLqeoYHxSCxafsLTxDgdQRqFvIgpWo2cxDBpC1jJazDL3a5gzTQgnhkGunQDKeWUrfpNpKWXSOeIn4S4NcPAtdYgq21ycX2Uo6v+k08EhP1nRtzejx3h81m5Pj45dzpox5/wBoY031GvkoztfgMjyysoy5tbTkFpabOc0G9h1IubDncjW6ldf2I0Tu9SyVVK7iN3M5zR+a/X5EKMbR4FiODBtS6odW0QdaQOYBIxp0BLiSfW9r2uNVT/58sL5Y1djyY5dJn2d9pkOJRiKUtjrm3DoToH5eL4r8R1bxHlYmbr877W4DHUxfdOgd3h9I/KSC7LxeObZG21HHiePHOyvbPiFOAKgGrgGhLgRKAONpQNTbXvA+a04cvlFefB98X6IRRnZbtDocRAEEoEpFzA+zZR5A6P8ANpKkt1czWWdVlERECIiAixdRnaTtHoKC7Z5mmUf1Mffk8i0aN/OIT0mS3qJMVCtqsUFfIcIo3kvkt7XKw6U9PfvsLuG9k9wN6EkqLDaLFsfcWYe00WHm7XVLr53DmA8ak+EfDm5WFsfshDhlOIILkk5nyuAzyPPFzrfIDkPUnne3dx8fft16SlZFG2KNobHGAxrRwa1osAPQL2RF0rEREBERAREQEREBERAREQEREBaONVMMdPK+qyeztY4yZhdpZbUEc78Lc72W8qy7fJCMPhaCcr6hgcLmzgGPIDhzFwD6KL6dYTeUissFo66li38EMjqXEHSwQxC+YuLTunhuttL6niGO5WKvrYfZkYdQRUumdrc0hH1pH6vPjqbDwaF2YGBrGhoADQAABYAAWAA5Bey5xxku3fJyXLpR9BguFvrcYOINjZBBLHleCW7rM54O7yaglw4AcuC18UdUYdStr8MxaR9G9xbHDOH532NiImSNIeBY62boFXWPzu31UMzrOne4i5sSHy2J6kXPzKltAwTYvQwTASQtjgaInjNG1pjuQ1h0Avrayr321eP327OGdtuKNjD5KWOaP8KIpmA8vebdvHwXXp/9IqK30tJIHc8szHC/q0FW5HGGgNaAGjQNAsABwAA4Ba1VgdNKc0sFO89XxRuPzIVur+2bzwv4q3i/0hqMjvU9WD4bk/8AmFrSduFRVHd4XQSSSdX5n282RftLgpHX7J0OY/elH+rw/wCFTOio44WBkLGRsA0YxrWtHkALJ2m3CeoqgbLbRYl/TaoUkLuMbCAbHlki4/nPXf2d7E8PpbOma6pkHOW27v4RN0/SzKwETxji8mXqdf8AHzFE1oDWgBrQAGgAAAcAAOAX2iLpWIiICIiAiI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52" name="Picture 28" descr="http://www.sucaitianxia.com/sheji/pic/200709/2007091022171849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00" y="2209800"/>
            <a:ext cx="1013643" cy="895846"/>
          </a:xfrm>
          <a:prstGeom prst="rect">
            <a:avLst/>
          </a:prstGeom>
          <a:noFill/>
        </p:spPr>
      </p:pic>
      <p:pic>
        <p:nvPicPr>
          <p:cNvPr id="1054" name="Picture 30" descr="http://m4.biz.itc.cn/pic/new/n/07/77/Img5567707_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2400" y="3962400"/>
            <a:ext cx="2209800" cy="1689847"/>
          </a:xfrm>
          <a:prstGeom prst="rect">
            <a:avLst/>
          </a:prstGeom>
          <a:noFill/>
        </p:spPr>
      </p:pic>
      <p:sp>
        <p:nvSpPr>
          <p:cNvPr id="17" name="Down Arrow 16"/>
          <p:cNvSpPr/>
          <p:nvPr/>
        </p:nvSpPr>
        <p:spPr>
          <a:xfrm rot="1592385">
            <a:off x="1557554" y="3877257"/>
            <a:ext cx="80291" cy="510201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56" name="Picture 32" descr="http://img2.tplm123.com/2008/11/26/37691/low/150562695320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733800" y="4114800"/>
            <a:ext cx="914400" cy="895350"/>
          </a:xfrm>
          <a:prstGeom prst="rect">
            <a:avLst/>
          </a:prstGeom>
          <a:noFill/>
        </p:spPr>
      </p:pic>
      <p:pic>
        <p:nvPicPr>
          <p:cNvPr id="1058" name="Picture 34" descr="http://images.clipartlogo.com/files/images/42/420250/part-outline-human-cartoon-free-body-parts-leg-biswajyotim-legs_t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05600" y="4114800"/>
            <a:ext cx="1241986" cy="1333501"/>
          </a:xfrm>
          <a:prstGeom prst="rect">
            <a:avLst/>
          </a:prstGeom>
          <a:noFill/>
        </p:spPr>
      </p:pic>
      <p:pic>
        <p:nvPicPr>
          <p:cNvPr id="1060" name="Picture 36" descr="http://www.kansp.com/uploads/allimg/c141001/141210P44V0-13393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05200" y="5657850"/>
            <a:ext cx="1600200" cy="1200150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533400" y="1066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yǎn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jīng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眼 睛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733800" y="1143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bí</a:t>
            </a:r>
            <a:r>
              <a:rPr lang="en-US" altLang="zh-CN" b="1" dirty="0" smtClean="0"/>
              <a:t>   </a:t>
            </a:r>
            <a:r>
              <a:rPr lang="en-US" altLang="zh-CN" b="1" dirty="0" err="1" smtClean="0"/>
              <a:t>zi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鼻 子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934200" y="11430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ěr</a:t>
            </a:r>
            <a:r>
              <a:rPr lang="en-US" altLang="zh-CN" b="1" dirty="0" smtClean="0"/>
              <a:t> duo </a:t>
            </a:r>
          </a:p>
          <a:p>
            <a:r>
              <a:rPr lang="zh-CN" altLang="en-US" b="1" dirty="0" smtClean="0"/>
              <a:t>耳 朵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09600" y="3124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zuǐ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ba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嘴 巴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733800" y="32004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yá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chǐ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牙 齿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7010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tóu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fa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头 发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85800" y="563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dù</a:t>
            </a:r>
            <a:r>
              <a:rPr lang="en-US" altLang="zh-CN" b="1" dirty="0" smtClean="0"/>
              <a:t>  </a:t>
            </a:r>
            <a:r>
              <a:rPr lang="en-US" altLang="zh-CN" b="1" dirty="0" err="1" smtClean="0"/>
              <a:t>zi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肚 子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038600" y="50292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gē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bo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胳 膊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105400" y="6096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jiǎo</a:t>
            </a:r>
            <a:r>
              <a:rPr lang="en-US" altLang="zh-CN" b="1" dirty="0" smtClean="0"/>
              <a:t> </a:t>
            </a:r>
            <a:r>
              <a:rPr lang="zh-CN" altLang="en-US" b="1" dirty="0" smtClean="0"/>
              <a:t> </a:t>
            </a:r>
            <a:endParaRPr lang="en-US" altLang="zh-CN" b="1" dirty="0" smtClean="0"/>
          </a:p>
          <a:p>
            <a:r>
              <a:rPr lang="zh-CN" altLang="en-US" b="1" dirty="0" smtClean="0"/>
              <a:t>脚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391400" y="55626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tuǐ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腿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1.tplm123.com/2008/12/20/37691/207918059332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2438400"/>
            <a:ext cx="1981200" cy="2417151"/>
          </a:xfrm>
          <a:prstGeom prst="rect">
            <a:avLst/>
          </a:prstGeom>
          <a:noFill/>
        </p:spPr>
      </p:pic>
      <p:pic>
        <p:nvPicPr>
          <p:cNvPr id="1028" name="Picture 4" descr="http://img1.tplm123.com/2008/12/01/37691/430127734696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343400"/>
            <a:ext cx="2262554" cy="2205991"/>
          </a:xfrm>
          <a:prstGeom prst="rect">
            <a:avLst/>
          </a:prstGeom>
          <a:noFill/>
        </p:spPr>
      </p:pic>
      <p:pic>
        <p:nvPicPr>
          <p:cNvPr id="1030" name="Picture 6" descr="http://www.hcshiyou.com/hcsy201302/UploadFiles_3299/201409/20140905114133449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457200"/>
            <a:ext cx="2143125" cy="2590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038600" y="13716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err="1" smtClean="0"/>
              <a:t>mō</a:t>
            </a:r>
            <a:r>
              <a:rPr lang="en-US" altLang="zh-CN" sz="2400" b="1" dirty="0" smtClean="0"/>
              <a:t> </a:t>
            </a:r>
            <a:r>
              <a:rPr lang="en-US" altLang="zh-CN" sz="2400" b="1" dirty="0" err="1" smtClean="0"/>
              <a:t>mō</a:t>
            </a:r>
            <a:r>
              <a:rPr lang="en-US" altLang="zh-CN" sz="2400" b="1" dirty="0" smtClean="0"/>
              <a:t> </a:t>
            </a:r>
          </a:p>
          <a:p>
            <a:r>
              <a:rPr lang="zh-CN" altLang="en-US" sz="2400" b="1" dirty="0" smtClean="0"/>
              <a:t> 摸 摸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724400" y="33528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err="1" smtClean="0"/>
              <a:t>zhǐ</a:t>
            </a:r>
            <a:r>
              <a:rPr lang="en-US" altLang="zh-CN" sz="2400" b="1" dirty="0" smtClean="0"/>
              <a:t> </a:t>
            </a:r>
            <a:r>
              <a:rPr lang="en-US" altLang="zh-CN" sz="2400" b="1" dirty="0" err="1" smtClean="0"/>
              <a:t>zhǐ</a:t>
            </a:r>
            <a:r>
              <a:rPr lang="en-US" altLang="zh-CN" sz="2400" b="1" dirty="0" smtClean="0"/>
              <a:t> </a:t>
            </a:r>
          </a:p>
          <a:p>
            <a:r>
              <a:rPr lang="zh-CN" altLang="en-US" sz="2400" b="1" dirty="0" smtClean="0"/>
              <a:t>指 指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657600" y="53340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err="1" smtClean="0"/>
              <a:t>pāi</a:t>
            </a:r>
            <a:r>
              <a:rPr lang="en-US" altLang="zh-CN" sz="2400" b="1" dirty="0" smtClean="0"/>
              <a:t> </a:t>
            </a:r>
            <a:r>
              <a:rPr lang="en-US" altLang="zh-CN" sz="2400" b="1" dirty="0" err="1" smtClean="0"/>
              <a:t>pāi</a:t>
            </a:r>
            <a:r>
              <a:rPr lang="en-US" altLang="zh-CN" sz="2400" b="1" dirty="0" smtClean="0"/>
              <a:t> </a:t>
            </a:r>
          </a:p>
          <a:p>
            <a:r>
              <a:rPr lang="zh-CN" altLang="en-US" sz="2400" b="1" dirty="0" smtClean="0"/>
              <a:t> 拍 拍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 bwMode="auto">
          <a:xfrm>
            <a:off x="1979712" y="116632"/>
            <a:ext cx="5688632" cy="504056"/>
          </a:xfrm>
          <a:prstGeom prst="roundRect">
            <a:avLst/>
          </a:prstGeom>
          <a:solidFill>
            <a:srgbClr val="FF0000">
              <a:alpha val="71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326" y="0"/>
            <a:ext cx="92043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1727126" y="2209800"/>
            <a:ext cx="51760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FF0000"/>
                </a:solidFill>
                <a:hlinkClick r:id="rId3"/>
              </a:rPr>
              <a:t>https://www.youtube.com/watch?v=Qm2FygadEEE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algn="ctr"/>
            <a:r>
              <a:rPr lang="zh-CN" altLang="en-US" b="1" dirty="0" smtClean="0">
                <a:solidFill>
                  <a:srgbClr val="FF0000"/>
                </a:solidFill>
              </a:rPr>
              <a:t>摸摸指指拍拍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1273" name="TextBox 30"/>
          <p:cNvSpPr txBox="1">
            <a:spLocks noChangeArrowheads="1"/>
          </p:cNvSpPr>
          <p:nvPr/>
        </p:nvSpPr>
        <p:spPr bwMode="auto">
          <a:xfrm>
            <a:off x="1908175" y="188913"/>
            <a:ext cx="5832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Body parts   </a:t>
            </a:r>
            <a:r>
              <a:rPr lang="zh-CN" altLang="en-US" b="1">
                <a:solidFill>
                  <a:srgbClr val="FF0000"/>
                </a:solidFill>
              </a:rPr>
              <a:t>身体部位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203848" y="188640"/>
            <a:ext cx="3168352" cy="432048"/>
          </a:xfrm>
          <a:prstGeom prst="roundRect">
            <a:avLst/>
          </a:prstGeom>
          <a:solidFill>
            <a:schemeClr val="accent1">
              <a:lumMod val="75000"/>
              <a:alpha val="2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6">
            <a:hlinkClick r:id="rId4"/>
          </p:cNvPr>
          <p:cNvSpPr/>
          <p:nvPr/>
        </p:nvSpPr>
        <p:spPr>
          <a:xfrm>
            <a:off x="1219200" y="3352800"/>
            <a:ext cx="75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</a:rPr>
              <a:t>https://</a:t>
            </a:r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  <a:hlinkClick r:id="rId5"/>
              </a:rPr>
              <a:t>www.youtube.com/watch?v=XVMg8JSEEu0&amp;list=PLCFDD3F76245D00A9&amp;index=74</a:t>
            </a:r>
            <a:endParaRPr lang="en-US" u="sng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img.tom61.com/photo/565/546/1010100736bb654c1598f50d9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73192"/>
            <a:ext cx="1143000" cy="1097882"/>
          </a:xfrm>
          <a:prstGeom prst="rect">
            <a:avLst/>
          </a:prstGeom>
          <a:noFill/>
        </p:spPr>
      </p:pic>
      <p:pic>
        <p:nvPicPr>
          <p:cNvPr id="1030" name="Picture 6" descr="http://www.jianbihua.cc/uploads/allimg/140424/15-14042414055O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752600"/>
            <a:ext cx="1600200" cy="1600200"/>
          </a:xfrm>
          <a:prstGeom prst="rect">
            <a:avLst/>
          </a:prstGeom>
          <a:noFill/>
        </p:spPr>
      </p:pic>
      <p:pic>
        <p:nvPicPr>
          <p:cNvPr id="1026" name="Picture 2" descr="http://www.publicdomainpictures.net/pictures/80000/nahled/cartoon-eyes-1391699874Ip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28600"/>
            <a:ext cx="1447800" cy="696827"/>
          </a:xfrm>
          <a:prstGeom prst="rect">
            <a:avLst/>
          </a:prstGeom>
          <a:noFill/>
        </p:spPr>
      </p:pic>
      <p:pic>
        <p:nvPicPr>
          <p:cNvPr id="1028" name="Picture 4" descr="http://www.jianbihua.org/jianbihua/image/jiaocheng/jbh1010100736e76db8884546d13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228600"/>
            <a:ext cx="1045633" cy="784225"/>
          </a:xfrm>
          <a:prstGeom prst="rect">
            <a:avLst/>
          </a:prstGeom>
          <a:noFill/>
        </p:spPr>
      </p:pic>
      <p:sp>
        <p:nvSpPr>
          <p:cNvPr id="1040" name="AutoShape 16" descr="data:image/jpeg;base64,/9j/4AAQSkZJRgABAQAAAQABAAD/2wCEAAkGBhIQEBUQDxQQFRARGRUTGBEXEhEXFBUVFBYYFhYWEhUXGyYeFxojGRMUHy8gIycqLC8sFx8xNTAqNSYrLCkBCQoKDgwOGg8PGiwfHyQvLC0pLCosLyksKSwqLCkpLywpLCwpLCwpLCksLCksLCkpKSkpKSwpLCwpLCkpKSksLP/AABEIANoA5wMBIgACEQEDEQH/xAAcAAEAAgMBAQEAAAAAAAAAAAAABgcBBAUDAgj/xABMEAABAwIDBQUEAwsICwEAAAABAAIDBBEFEiEGEzFBUQciYXGBFDJSkSNCoRUkU2JygpKUscHTFjM0Q5Oy0uEIRFRjdIOis8LR8TX/xAAZAQEAAwEBAAAAAAAAAAAAAAAAAQMEAgX/xAAmEQEBAAICAgEEAgMBAAAAAAAAAQIRAyESMQQTQUJRIjJSYXEU/9oADAMBAAIRAxEAPwCwGChpKGnmqIISHxxC4gic4u3Oc3010Y4r1jrsMLN46CBjCQA50EIBvE6VpDgCCC1jrG/HTmvmqpBLQUTd5ExwbHYPkcwOLqZ0eUFupP0gOXgbWKYPgO9sXzMe2N4JMM8znZ2RGKxkuHN/nHnLfTujgoS2pH4Y1rHllHlluGuEUJBcADluBYO1GnHVa2JYhhdOxj5IIssrN60tpA4Fls184Zl0FtL31HUX2qrZ2V7IhnYZIo2tc928O9eMuYOaCO65zGvLtTdrbggEHm4lsO+aJgtTNlZE+DM0EEZ+MgkLCeXuAN0kl1ObQO1heH0VREJo6eDI4uGsEQN2OLHcviaVtfydpf8AZ6b+xi/wqI47ilXQ7qCnETWCN5ebueXSve4i7zGAO62WUm2uR4s3ul21tFj9RHM9kc0ce5bSyOYGteSZ3TRFpJYbDPuXcjZp4X0CSfydpf8AZ6b+xi/wrUlwyGGqpzDFEwneglkbGkjJwJaOC8K3bSOGR0T2Sucwta5zdwBd0QlzAPlDstjbMRbN3b3WyKwTPo5mhwEjXvDXABwDos1nAEi4vrqVKHaREQEREBERAREQEREBERAREQEREBERAREQEREEdo8MdNS0ha6MBsUeZroy7O0sjJZcPaQ0loJGoNhcECx83bOziojkEgtnc+RzTIywG7yNEech1wwtN+6A45Wi+m9R4XUxRsibPHlja1gvT62aA0XtJxsF7eyVX4eL9XP8VEvnCcKkgjdG6XMCXkOtJmGbLlGZ8jibWdqeNxzBLue/ZaUsaz2mQWDgSDNd2YnW5lJFwRfX6oy5NQel7LVfh4v1c/xU9lqvw8X6uf4qIeNHs61oh3zt86nEjWue0O997HNd3i45miNrQb34rXm2UDiWiR7Yg2Boa0RF30EksjA7eRuBa3OwDn3dSee97LVfh4v1c/xU9lqvw8X6uf4qDlu2RLpXyvlc4lzXC4AuGxRNAfkDRrJEHGw5NAtYW2YaPcuooScxia5mbrkhDb/Ytv2Sq/Dxfq5/irEeGymVkk0rXiPNZrYsmrha5Oc8roOmiIgIiICIiAiIgIiICIiAiIgIiICIiAiIgIiICIiAiIgIiICIiAiIgIhKim2m01VTMLaKlmlfzqCwuhiba5cWMO8kI+Fo9UTJvpK18ySBoLnEAAEkk2AA1JJ5BU7RbXV0/ehxWB0g/qDSRNZf4XNJ3gH2r4xXabEq5rMNq4GxNkfeapic7dyQM1LG/AXGwNzfXgLlVfWxW/RySOu2tfVl0kU81NQxg5ZWCESVFjrLmma4Rwi2ml3anQWvw3dsj2yRU9E11aW92R2R28cNLOD25Wk8b9wNPUc+Zt9RySU8NLTgDfSsjyjRoa1jnAeDRlB8mLrYZhsGH02UFrY4xmklIALiOL3nn4DloAsv17ry/fqL5x4ur/L7E3nuUVOwdZajU9NIw75LTk7SsS3ghhgoKioJtuIZKh72+LzlysA6uIUOxKrxLEQWUsTqelOmeR27fIOp+sG+DR4XKluC7Qz4ZAympMMY5jQM0jayPNI7m9+aNpJJ68OA0Cswzv5XSMsJPUWdhrpjEw1IjExF3tjLiwHo0u1NuF+a2lWT+0/Ebd3CtfGrit62C4G0PaDjG5MknslDHwFvpZ3u5Nj94X9BYaq/6mP7U/Ryq7EUV7N4KltAx9dLJJUTEyuzm5YHWyx+FgASNLElSlWKrNXTKIiIEREBERAREQEREBERAREQEREBYuuXtNtHDh9M+qqDZkY0A957j7rGDmSf3k6Aqop5sTxlokq5jS0MmraaLR72ci7mQeruPENsuM85hN1Zhhck/wBpu1jD6G7TK2WUf1cRDyD0c4d1p8CVHGdtU04+88NqJD8bn5WeBLg0j7VrYXspSU1tzCzMPruGd/nmdw9LLrLHl8r9NE4cZ7V/tXhNfiku/fRUtPLpeRsxzPAFhnGcgkdQAVKtmKGphgDKuVsjxwIBu1vJrnn3/O3zXWRZ8+W5+1s6miyw5gOhAI0Oovw1CyiqSIiIC4eJbG01Q/eTCYv5O38vd1v3AXENHgF3EUzKz0OE7YulPvCZx+J1TUF3zzrbosOnpNaCqqI7a7qVxngd4Fjzmb5tcCuki7nLnPu5uMr3i7Un09m4nT7oaD2mJxkpyfE2zR+TvmprhuLxVDQ+F7XAi4sRqDzHUeIUCc0EEEAg6EEXBHQjmFHJMFqKJ/tGEuy65nUbj9E/rurn6Nx6cPLgtXH8nftVlwy+l2LKjOxm3MOIsLReOqi0lpn6SMPUD6zfEetlJltl2y2WXVERFKBERAREQEREBERAWEUL2125dBK2goQx9dIC4udrHTR/hJQOJ1Fm87i/EAxbJN1Mlt1EN7VBV1OKQU7PZnMiG8ZC4ueGgjvVFS2waNe61pJvbgbkLtxNcGgPcXutq8hoLjzNm6DyHBa2G4aIQ5znvlmlOaWd/wDOSuta56NA0DRoAtxeXzcvnevTdjNTQiIqHYiIgIiICIiAiIgIiICIiDlY3gW/LZYXmGsi1iqW3DmkfVcRq5h4W1/aDI9ge0F1U40Ne0RYjEPd4MnaB78XK9hcgaW1GlwNFcraDA/aWNMbt3UwkPhnF8zHA34jXKenqtPDzXDq+nGeEyi3kVfYN2nthiazFxJDUe7vGwyPhlPC8bowdT8NgfNT6J+YA66gGxBB16g8CvRxymU3GLLG4+32iIunIiIgIiICIiDTxfEW00Ek775YmOeQOJyi4aOpJsB4lfnyl2qbSufkYanEqx5fKWklge4kiJrgCX5b2Ibpe+ugVvdpu1VPRUhbPGyeSo7kdM4Bwe4WN3j4WnKet7AcVBNk9nXQj2ipDfapBbKGtDYGcoo2jRvjby6k5vkZSTtq4J1t2MKdOYgaoRNlOpZHmLWjkCSTc9bafK520ReZWgREQEREBERAREQEREBERAREQFzMe2firI8kmZrh7srDZ7fI8webTp5HVdNFMtl3BB9nsJbg9UKquh9pp2uFqhpc4054CR8B5g27wvblrZX3SVTJWNkic18bwHNe03a5p1BB5qu3AEWIBB0IPAg8QRzC9ex8mJtZRB146Wc5Gni1koD2/sd6r0Pj8vl1Wfmx3PJYqIi1soiIgIiIC8qmobGx0khDWMBc5x4BrRck+QBXqq+7Z8TeyijpITaWvlZT+OTi+3/SD4OKi3U26xm7pDcJmdildJi04O7aTHSxn6rWk963Udfic74QpUvKkpGxRtijFmRgNaPAaf5r1Xj8mfnltvk0IiLhIiIgIiICIiAiIgIiICIiAiIgIiICx2aMyYniQ+MUsnza8H7brK1Nj8TEePTQO09opYy09TE4mw/Nc79Fafi3+avk/rVqIsIvTYWUREBERAVTbX17arHYoPq0EL5Lf72Qhv2NLCrZVEYHNvsaxOUm9nuYD4CQtA+UY+Sp57rCr+Cbu0uREXktYiIgIiICIiAiIgIiICLibTbQezBkUfeqahzY42cSMxALyOgv8/VdsqbLrYw5wAuSABqSTYADiSeQXnS1LZWNkZfK8BzSRa7TqDbxFj6qE47tA7EJ24dREmJx+nnbwMYPfDT8Fuf1jYDT3p01gAAGgGgHQDgussPGTfsZWA8HUEWF9bjlob+Vj8lFds9rjTtdDTAuqNA54Hdgz6NLzwDzyB81oTvFS6LCaV+aCNrTUzsNwQ33mB3Alzr3OurvBy6nFbN1CbwzNe0PYQ5rtQ4G4I6g819r5jjDQGtADWgNAHAACwA9AF9KpIfDU9FGZ8Rje6lxWAm9HIDK0e+2FxyzMeORaC4+WYqTBQnY3sybiklZUGeSBjZ5YQ1jblw952ZxPCzgLLR8fHd6c5WSdr9Y8EAg3B1B6gotDZ/CjS00VO6R0u5bkEjgA4tF8t7dG2Hoi9R57ooiICIiD5c6wv8AYqC7ODnfWzHjJNx66yOP94K/iFR+wdFuWVMfwVUzP0Mrf3LN8n+jTwfdKERF5jSwTbU8Br8lkFaOOi9LONf5qXhx9wry2ZrN9RQScS6NgJ8WjI77WlTrrY6aIigERcrA8aFWZZI/5hj91G6xvIWi73/k3c0DyPkpkutjqqPPxYzYk2miPcpWvllI5vc3dsZ6by5/yTafaF8ZbSUY3ldOQxkY1LL/AF3Dlpwv4k6ArhbO9nOMieogjtAHODZKx9xmy3P0LvecDmvcDiOIWji4bZtFsnt39o9phCW00JDqyZzY2s45M5tnf5Xvbn5LfxnGYqOF0szvdGjSQHvPINHUn0GvRaD+wSaOeKSnrLEAmSdzXbwPJteFo/FJ9511M9nOyaio5BO/e1NQNRLO4Pynq1trA+JuRyKtnxfSu8uMVRs5SVDsRFZiMbo95DJPEX91oaHNZdoPABrzxtxB53Ug2vnD8NdUB9qaS8bAM7ZKmQmzGsuABDoXOeD3gzKLXurVxrZSmrJIpKqMSbjNlY4nIc5aTnZwf7jdDceC4O2vZsMVliMtQ+OngaQ2CONvvOPecXE/CGtAy6W8Srrwzfk4nNvW1TYFjFFhUBaXb6rfYybuzgCOEe893KOdidb+C7eBTYtip+9YY6amP+syNcbD8QutvD+S23UhWLgHZVhtEQ5kAkkHCSY7xwPIgHutPkApaGqZwY73l2jLn/xRfD+zmjionUL2GRkpa+aRxO8mka4OzvcNeI4DgNOqqyXBqrDqWpFLSzskdI97p3sDY2RmYxQthNyZHZXNsLaZieQvfi8KykZKwska1zXciARobg+hAPou88JlNKseSyqW242llooWGLdbyTM3vZi4WA7zGjQgX4k8xob6SKkzbtmfV+VuY6e9lF+HiqpxioOJYqI2G8QeImnkI4yS9w87Pd6hW2vN5MZjJPu36018QrBDFJM7hE1z/wBEE2+xdXsVoDHhMb3jvVD5Zz45nZQfUMBUG2jfJX1UeD0h70hDp5OTIxZ1j5Czj45RzV2YbQMp4Y4IxaOJjY2j8VgAF/GwWv42Gpu/dm58utNlERa2UREQEREBVBh8e7xDE4elTvf7dgd+5W+qsxunEOOVA4e008EwHUxudG79yz/Im+Or+G/ybSIi8trfMjA4Fp4OBB8joVEOziryMmonn6SmkfYfiE208nB36QUwJtqeA1v/AO1S+0eMNOIPqaJz26gh40zOAAc5o+E24H96u4sfKXFMm1vnEWe0Cm13hjMvKwaHBgv4kk/JbSrTYbGZarE3TSkZnQlpsLCzcgFh5i/mSrLXHJj43RZpF+0XGfZ6MsabSVB3YtxDbXkP6Pd/PXxsjgGLTU0UFPBHSQtaL1MxJe7NdxdHHxuS4kXFuGqzQYH92Mb3bxejw8DefC5977s/lP0PhG5XkAt3DxTwm1HJyePURbYzs7psMBe3NLVSe/VSavdfiG/A0nlxOlybBSlZRapNMltvdERFKBERAREQFydrK0wUNTKL3jhlcLcdGHgusuLtqy+G1gtf73n0/wCU5RfScfcUT2UYXd0tS63dAib5kBzz8so9SpzjeKtpaeSd9rRi4HxOOjW+riPS6jHZS370kPWU/Yxi3xTfdXFoqFutLRnf1Hwuc3gw+pDPzn9F5txufLp6OV12mPZNse6lpzWVIvW1v0ryeLWOOZrPAm+Y+JA+qp8sBZXpSaedll5XYiIpQIiICIiAq17X6fcOpMTaNKeTcy25wzaG/kQfVyspaOOYRHV08lNMLxzNLD1F+Dh4g2I8Qoym5p1jl43aCX/+ouJszO9gfQ1H9JoTuX/jxjSKVv4pbl+zqu2vGyx8bqt8u3F2gpJKqSnw+JxZ7Y9wkeOLYYm55LeY0+zmrI2e2Oo6BmSlhY02sZCA6R/XO86ny4eCgQxNtLidDLIQI5DPTFxGjXStZkJPK7mAfNWuvR+NJ4M3PbvSjvZY49o61kTWMY1jbNa0NaCWwF1gNNSSfVdnH8WFLTSTnixvdHV50YP0iPS60K6iMe0lYTwlhZID4OETf7zXD0TEqI1+JUeHjWNrva5+m7i0aHeBOZv5wWfPDy5tNG/4y/6Tvsx2ZNDh7BIPvif6eZ3Mvk1sT+K2w879VLVgLK9GdMFu7sRERAiIgIiICIiAuRtd/wDn1f8Aw8//AGnLrrSxug9oppoOG+jkiv8AlsLf3ome35l2P2tdSQTwtDnSSWMDQCfpXWYdPLK7zbbmr17MNi/ubSfS61dQd5M69zc+6y/PKCdeZLiq87BMMY+eqbPGxzodw4ZmglkjHSi7SeBGqvSyqwxk7aOfPvxjKIitZhERAREQEREBERBXPapgT4yzF6Vt5qUZZmD+upie8D4s436XP1QtWgrmTxNmiOaN4uD+0EciDcEdQrOkjDgWuAIIIIPAg8QVRtfhj8ArTG65wurcTHJqRC8/Vd0I4Hq0A8WkLL8ji8pue2rhz/F3cawhlXA+CTQP4O5tcNWuHkfsJHNaWyPaPPhrxQYzmMPuxVveIA5B7vrt4a+83nccO2Dz5HX0PAhec9O2RpZI1rmHi1wBafMFY+LmvGuyxmU1XPxjaClrMZikopWy3pXskc0HKLShzBc8T3j9nVSzYPZ8Rvnrn5TJVua1hBBywRAMYLjmSHOPp0Va4rs6aFwqcLjO9feF0QcS3LIO64A+7leGHjb0upn2R7VExnCqsZKyjGVrTb6SIagtP1iAeXEFruZts4rM8/NVyY2YaiyEWFlamQREQEREBERAREQEKL4lkDWlzjYAEk9AOJQVt2YYVucUxi3uiZrR+e6WS3pmCsxQnswhdJFUYg8W+6M752N6Qt7kV/MNJ8iFNlE9O87vIREUuBERAREQEREBERAWjjODQ1cLqeoYHxSCxafsLTxDgdQRqFvIgpWo2cxDBpC1jJazDL3a5gzTQgnhkGunQDKeWUrfpNpKWXSOeIn4S4NcPAtdYgq21ycX2Uo6v+k08EhP1nRtzejx3h81m5Pj45dzpox5/wBoY031GvkoztfgMjyysoy5tbTkFpabOc0G9h1IubDncjW6ldf2I0Tu9SyVVK7iN3M5zR+a/X5EKMbR4FiODBtS6odW0QdaQOYBIxp0BLiSfW9r2uNVT/58sL5Y1djyY5dJn2d9pkOJRiKUtjrm3DoToH5eL4r8R1bxHlYmbr877W4DHUxfdOgd3h9I/KSC7LxeObZG21HHiePHOyvbPiFOAKgGrgGhLgRKAONpQNTbXvA+a04cvlFefB98X6IRRnZbtDocRAEEoEpFzA+zZR5A6P8ANpKkt1czWWdVlERECIiAixdRnaTtHoKC7Z5mmUf1Mffk8i0aN/OIT0mS3qJMVCtqsUFfIcIo3kvkt7XKw6U9PfvsLuG9k9wN6EkqLDaLFsfcWYe00WHm7XVLr53DmA8ak+EfDm5WFsfshDhlOIILkk5nyuAzyPPFzrfIDkPUnne3dx8fft16SlZFG2KNobHGAxrRwa1osAPQL2RF0rEREBERAREQEREBERAREQEREBaONVMMdPK+qyeztY4yZhdpZbUEc78Lc72W8qy7fJCMPhaCcr6hgcLmzgGPIDhzFwD6KL6dYTeUissFo66li38EMjqXEHSwQxC+YuLTunhuttL6niGO5WKvrYfZkYdQRUumdrc0hH1pH6vPjqbDwaF2YGBrGhoADQAABYAAWAA5Bey5xxku3fJyXLpR9BguFvrcYOINjZBBLHleCW7rM54O7yaglw4AcuC18UdUYdStr8MxaR9G9xbHDOH532NiImSNIeBY62boFXWPzu31UMzrOne4i5sSHy2J6kXPzKltAwTYvQwTASQtjgaInjNG1pjuQ1h0Avrayr321eP327OGdtuKNjD5KWOaP8KIpmA8vebdvHwXXp/9IqK30tJIHc8szHC/q0FW5HGGgNaAGjQNAsABwAA4Ba1VgdNKc0sFO89XxRuPzIVur+2bzwv4q3i/0hqMjvU9WD4bk/8AmFrSduFRVHd4XQSSSdX5n282RftLgpHX7J0OY/elH+rw/wCFTOio44WBkLGRsA0YxrWtHkALJ2m3CeoqgbLbRYl/TaoUkLuMbCAbHlki4/nPXf2d7E8PpbOma6pkHOW27v4RN0/SzKwETxji8mXqdf8AHzFE1oDWgBrQAGgAAAcAAOAX2iLpWIiICIiAiI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2" name="AutoShape 18" descr="data:image/jpeg;base64,/9j/4AAQSkZJRgABAQAAAQABAAD/2wCEAAkGBhIQEBUQDxQQFRARGRUTGBEXEhEXFBUVFBYYFhYWEhUXGyYeFxojGRMUHy8gIycqLC8sFx8xNTAqNSYrLCkBCQoKDgwOGg8PGiwfHyQvLC0pLCosLyksKSwqLCkpLywpLCwpLCwpLCksLCksLCkpKSkpKSwpLCwpLCkpKSksLP/AABEIANoA5wMBIgACEQEDEQH/xAAcAAEAAgMBAQEAAAAAAAAAAAAABgcBBAUDAgj/xABMEAABAwIDBQUEAwsICwEAAAABAAIDBBEFEiEGEzFBUQciYXGBFDJSkSNCoRUkU2JygpKUscHTFjM0Q5Oy0uEIRFRjdIOis8LR8TX/xAAZAQEAAwEBAAAAAAAAAAAAAAAAAQMEAgX/xAAmEQEBAAICAgEEAgMBAAAAAAAAAQIRAyESMQQTQUJRIjJSYXEU/9oADAMBAAIRAxEAPwCwGChpKGnmqIISHxxC4gic4u3Oc3010Y4r1jrsMLN46CBjCQA50EIBvE6VpDgCCC1jrG/HTmvmqpBLQUTd5ExwbHYPkcwOLqZ0eUFupP0gOXgbWKYPgO9sXzMe2N4JMM8znZ2RGKxkuHN/nHnLfTujgoS2pH4Y1rHllHlluGuEUJBcADluBYO1GnHVa2JYhhdOxj5IIssrN60tpA4Fls184Zl0FtL31HUX2qrZ2V7IhnYZIo2tc928O9eMuYOaCO65zGvLtTdrbggEHm4lsO+aJgtTNlZE+DM0EEZ+MgkLCeXuAN0kl1ObQO1heH0VREJo6eDI4uGsEQN2OLHcviaVtfydpf8AZ6b+xi/wqI47ilXQ7qCnETWCN5ebueXSve4i7zGAO62WUm2uR4s3ul21tFj9RHM9kc0ce5bSyOYGteSZ3TRFpJYbDPuXcjZp4X0CSfydpf8AZ6b+xi/wrUlwyGGqpzDFEwneglkbGkjJwJaOC8K3bSOGR0T2Sucwta5zdwBd0QlzAPlDstjbMRbN3b3WyKwTPo5mhwEjXvDXABwDos1nAEi4vrqVKHaREQEREBERAREQEREBERAREQEREBERAREQEREEdo8MdNS0ha6MBsUeZroy7O0sjJZcPaQ0loJGoNhcECx83bOziojkEgtnc+RzTIywG7yNEech1wwtN+6A45Wi+m9R4XUxRsibPHlja1gvT62aA0XtJxsF7eyVX4eL9XP8VEvnCcKkgjdG6XMCXkOtJmGbLlGZ8jibWdqeNxzBLue/ZaUsaz2mQWDgSDNd2YnW5lJFwRfX6oy5NQel7LVfh4v1c/xU9lqvw8X6uf4qIeNHs61oh3zt86nEjWue0O997HNd3i45miNrQb34rXm2UDiWiR7Yg2Boa0RF30EksjA7eRuBa3OwDn3dSee97LVfh4v1c/xU9lqvw8X6uf4qDlu2RLpXyvlc4lzXC4AuGxRNAfkDRrJEHGw5NAtYW2YaPcuooScxia5mbrkhDb/Ytv2Sq/Dxfq5/irEeGymVkk0rXiPNZrYsmrha5Oc8roOmiIgIiICIiAiIgIiICIiAiIgIiICIiAiIgIiICIiAiIgIiICIiAiIgIhKim2m01VTMLaKlmlfzqCwuhiba5cWMO8kI+Fo9UTJvpK18ySBoLnEAAEkk2AA1JJ5BU7RbXV0/ehxWB0g/qDSRNZf4XNJ3gH2r4xXabEq5rMNq4GxNkfeapic7dyQM1LG/AXGwNzfXgLlVfWxW/RySOu2tfVl0kU81NQxg5ZWCESVFjrLmma4Rwi2ml3anQWvw3dsj2yRU9E11aW92R2R28cNLOD25Wk8b9wNPUc+Zt9RySU8NLTgDfSsjyjRoa1jnAeDRlB8mLrYZhsGH02UFrY4xmklIALiOL3nn4DloAsv17ry/fqL5x4ur/L7E3nuUVOwdZajU9NIw75LTk7SsS3ghhgoKioJtuIZKh72+LzlysA6uIUOxKrxLEQWUsTqelOmeR27fIOp+sG+DR4XKluC7Qz4ZAympMMY5jQM0jayPNI7m9+aNpJJ68OA0Cswzv5XSMsJPUWdhrpjEw1IjExF3tjLiwHo0u1NuF+a2lWT+0/Ebd3CtfGrit62C4G0PaDjG5MknslDHwFvpZ3u5Nj94X9BYaq/6mP7U/Ryq7EUV7N4KltAx9dLJJUTEyuzm5YHWyx+FgASNLElSlWKrNXTKIiIEREBERAREQEREBERAREQEREBYuuXtNtHDh9M+qqDZkY0A957j7rGDmSf3k6Aqop5sTxlokq5jS0MmraaLR72ci7mQeruPENsuM85hN1Zhhck/wBpu1jD6G7TK2WUf1cRDyD0c4d1p8CVHGdtU04+88NqJD8bn5WeBLg0j7VrYXspSU1tzCzMPruGd/nmdw9LLrLHl8r9NE4cZ7V/tXhNfiku/fRUtPLpeRsxzPAFhnGcgkdQAVKtmKGphgDKuVsjxwIBu1vJrnn3/O3zXWRZ8+W5+1s6miyw5gOhAI0Oovw1CyiqSIiIC4eJbG01Q/eTCYv5O38vd1v3AXENHgF3EUzKz0OE7YulPvCZx+J1TUF3zzrbosOnpNaCqqI7a7qVxngd4Fjzmb5tcCuki7nLnPu5uMr3i7Un09m4nT7oaD2mJxkpyfE2zR+TvmprhuLxVDQ+F7XAi4sRqDzHUeIUCc0EEEAg6EEXBHQjmFHJMFqKJ/tGEuy65nUbj9E/rurn6Nx6cPLgtXH8nftVlwy+l2LKjOxm3MOIsLReOqi0lpn6SMPUD6zfEetlJltl2y2WXVERFKBERAREQEREBERAWEUL2125dBK2goQx9dIC4udrHTR/hJQOJ1Fm87i/EAxbJN1Mlt1EN7VBV1OKQU7PZnMiG8ZC4ueGgjvVFS2waNe61pJvbgbkLtxNcGgPcXutq8hoLjzNm6DyHBa2G4aIQ5znvlmlOaWd/wDOSuta56NA0DRoAtxeXzcvnevTdjNTQiIqHYiIgIiICIiAiIgIiICIiDlY3gW/LZYXmGsi1iqW3DmkfVcRq5h4W1/aDI9ge0F1U40Ne0RYjEPd4MnaB78XK9hcgaW1GlwNFcraDA/aWNMbt3UwkPhnF8zHA34jXKenqtPDzXDq+nGeEyi3kVfYN2nthiazFxJDUe7vGwyPhlPC8bowdT8NgfNT6J+YA66gGxBB16g8CvRxymU3GLLG4+32iIunIiIgIiICIiDTxfEW00Ek775YmOeQOJyi4aOpJsB4lfnyl2qbSufkYanEqx5fKWklge4kiJrgCX5b2Ibpe+ugVvdpu1VPRUhbPGyeSo7kdM4Bwe4WN3j4WnKet7AcVBNk9nXQj2ipDfapBbKGtDYGcoo2jRvjby6k5vkZSTtq4J1t2MKdOYgaoRNlOpZHmLWjkCSTc9bafK520ReZWgREQEREBERAREQEREBERAREQFzMe2firI8kmZrh7srDZ7fI8webTp5HVdNFMtl3BB9nsJbg9UKquh9pp2uFqhpc4054CR8B5g27wvblrZX3SVTJWNkic18bwHNe03a5p1BB5qu3AEWIBB0IPAg8QRzC9ex8mJtZRB146Wc5Gni1koD2/sd6r0Pj8vl1Wfmx3PJYqIi1soiIgIiIC8qmobGx0khDWMBc5x4BrRck+QBXqq+7Z8TeyijpITaWvlZT+OTi+3/SD4OKi3U26xm7pDcJmdildJi04O7aTHSxn6rWk963Udfic74QpUvKkpGxRtijFmRgNaPAaf5r1Xj8mfnltvk0IiLhIiIgIiICIiAiIgIiICIiAiIgIiICx2aMyYniQ+MUsnza8H7brK1Nj8TEePTQO09opYy09TE4mw/Nc79Fafi3+avk/rVqIsIvTYWUREBERAVTbX17arHYoPq0EL5Lf72Qhv2NLCrZVEYHNvsaxOUm9nuYD4CQtA+UY+Sp57rCr+Cbu0uREXktYiIgIiICIiAiIgIiICLibTbQezBkUfeqahzY42cSMxALyOgv8/VdsqbLrYw5wAuSABqSTYADiSeQXnS1LZWNkZfK8BzSRa7TqDbxFj6qE47tA7EJ24dREmJx+nnbwMYPfDT8Fuf1jYDT3p01gAAGgGgHQDgussPGTfsZWA8HUEWF9bjlob+Vj8lFds9rjTtdDTAuqNA54Hdgz6NLzwDzyB81oTvFS6LCaV+aCNrTUzsNwQ33mB3Alzr3OurvBy6nFbN1CbwzNe0PYQ5rtQ4G4I6g819r5jjDQGtADWgNAHAACwA9AF9KpIfDU9FGZ8Rje6lxWAm9HIDK0e+2FxyzMeORaC4+WYqTBQnY3sybiklZUGeSBjZ5YQ1jblw952ZxPCzgLLR8fHd6c5WSdr9Y8EAg3B1B6gotDZ/CjS00VO6R0u5bkEjgA4tF8t7dG2Hoi9R57ooiICIiD5c6wv8AYqC7ODnfWzHjJNx66yOP94K/iFR+wdFuWVMfwVUzP0Mrf3LN8n+jTwfdKERF5jSwTbU8Br8lkFaOOi9LONf5qXhx9wry2ZrN9RQScS6NgJ8WjI77WlTrrY6aIigERcrA8aFWZZI/5hj91G6xvIWi73/k3c0DyPkpkutjqqPPxYzYk2miPcpWvllI5vc3dsZ6by5/yTafaF8ZbSUY3ldOQxkY1LL/AF3Dlpwv4k6ArhbO9nOMieogjtAHODZKx9xmy3P0LvecDmvcDiOIWji4bZtFsnt39o9phCW00JDqyZzY2s45M5tnf5Xvbn5LfxnGYqOF0szvdGjSQHvPINHUn0GvRaD+wSaOeKSnrLEAmSdzXbwPJteFo/FJ9511M9nOyaio5BO/e1NQNRLO4Pynq1trA+JuRyKtnxfSu8uMVRs5SVDsRFZiMbo95DJPEX91oaHNZdoPABrzxtxB53Ug2vnD8NdUB9qaS8bAM7ZKmQmzGsuABDoXOeD3gzKLXurVxrZSmrJIpKqMSbjNlY4nIc5aTnZwf7jdDceC4O2vZsMVliMtQ+OngaQ2CONvvOPecXE/CGtAy6W8Srrwzfk4nNvW1TYFjFFhUBaXb6rfYybuzgCOEe893KOdidb+C7eBTYtip+9YY6amP+syNcbD8QutvD+S23UhWLgHZVhtEQ5kAkkHCSY7xwPIgHutPkApaGqZwY73l2jLn/xRfD+zmjionUL2GRkpa+aRxO8mka4OzvcNeI4DgNOqqyXBqrDqWpFLSzskdI97p3sDY2RmYxQthNyZHZXNsLaZieQvfi8KykZKwska1zXciARobg+hAPou88JlNKseSyqW242llooWGLdbyTM3vZi4WA7zGjQgX4k8xob6SKkzbtmfV+VuY6e9lF+HiqpxioOJYqI2G8QeImnkI4yS9w87Pd6hW2vN5MZjJPu36018QrBDFJM7hE1z/wBEE2+xdXsVoDHhMb3jvVD5Zz45nZQfUMBUG2jfJX1UeD0h70hDp5OTIxZ1j5Czj45RzV2YbQMp4Y4IxaOJjY2j8VgAF/GwWv42Gpu/dm58utNlERa2UREQEREBVBh8e7xDE4elTvf7dgd+5W+qsxunEOOVA4e008EwHUxudG79yz/Im+Or+G/ybSIi8trfMjA4Fp4OBB8joVEOziryMmonn6SmkfYfiE208nB36QUwJtqeA1v/AO1S+0eMNOIPqaJz26gh40zOAAc5o+E24H96u4sfKXFMm1vnEWe0Cm13hjMvKwaHBgv4kk/JbSrTYbGZarE3TSkZnQlpsLCzcgFh5i/mSrLXHJj43RZpF+0XGfZ6MsabSVB3YtxDbXkP6Pd/PXxsjgGLTU0UFPBHSQtaL1MxJe7NdxdHHxuS4kXFuGqzQYH92Mb3bxejw8DefC5977s/lP0PhG5XkAt3DxTwm1HJyePURbYzs7psMBe3NLVSe/VSavdfiG/A0nlxOlybBSlZRapNMltvdERFKBERAREQFydrK0wUNTKL3jhlcLcdGHgusuLtqy+G1gtf73n0/wCU5RfScfcUT2UYXd0tS63dAib5kBzz8so9SpzjeKtpaeSd9rRi4HxOOjW+riPS6jHZS370kPWU/Yxi3xTfdXFoqFutLRnf1Hwuc3gw+pDPzn9F5txufLp6OV12mPZNse6lpzWVIvW1v0ryeLWOOZrPAm+Y+JA+qp8sBZXpSaedll5XYiIpQIiICIiAq17X6fcOpMTaNKeTcy25wzaG/kQfVyspaOOYRHV08lNMLxzNLD1F+Dh4g2I8Qoym5p1jl43aCX/+ouJszO9gfQ1H9JoTuX/jxjSKVv4pbl+zqu2vGyx8bqt8u3F2gpJKqSnw+JxZ7Y9wkeOLYYm55LeY0+zmrI2e2Oo6BmSlhY02sZCA6R/XO86ny4eCgQxNtLidDLIQI5DPTFxGjXStZkJPK7mAfNWuvR+NJ4M3PbvSjvZY49o61kTWMY1jbNa0NaCWwF1gNNSSfVdnH8WFLTSTnixvdHV50YP0iPS60K6iMe0lYTwlhZID4OETf7zXD0TEqI1+JUeHjWNrva5+m7i0aHeBOZv5wWfPDy5tNG/4y/6Tvsx2ZNDh7BIPvif6eZ3Mvk1sT+K2w879VLVgLK9GdMFu7sRERAiIgIiICIiAuRtd/wDn1f8Aw8//AGnLrrSxug9oppoOG+jkiv8AlsLf3ome35l2P2tdSQTwtDnSSWMDQCfpXWYdPLK7zbbmr17MNi/ubSfS61dQd5M69zc+6y/PKCdeZLiq87BMMY+eqbPGxzodw4ZmglkjHSi7SeBGqvSyqwxk7aOfPvxjKIitZhERAREQEREBERBXPapgT4yzF6Vt5qUZZmD+upie8D4s436XP1QtWgrmTxNmiOaN4uD+0EciDcEdQrOkjDgWuAIIIIPAg8QVRtfhj8ArTG65wurcTHJqRC8/Vd0I4Hq0A8WkLL8ji8pue2rhz/F3cawhlXA+CTQP4O5tcNWuHkfsJHNaWyPaPPhrxQYzmMPuxVveIA5B7vrt4a+83nccO2Dz5HX0PAhec9O2RpZI1rmHi1wBafMFY+LmvGuyxmU1XPxjaClrMZikopWy3pXskc0HKLShzBc8T3j9nVSzYPZ8Rvnrn5TJVua1hBBywRAMYLjmSHOPp0Va4rs6aFwqcLjO9feF0QcS3LIO64A+7leGHjb0upn2R7VExnCqsZKyjGVrTb6SIagtP1iAeXEFruZts4rM8/NVyY2YaiyEWFlamQREQEREBERAREQEKL4lkDWlzjYAEk9AOJQVt2YYVucUxi3uiZrR+e6WS3pmCsxQnswhdJFUYg8W+6M752N6Qt7kV/MNJ8iFNlE9O87vIREUuBERAREQEREBERAWjjODQ1cLqeoYHxSCxafsLTxDgdQRqFvIgpWo2cxDBpC1jJazDL3a5gzTQgnhkGunQDKeWUrfpNpKWXSOeIn4S4NcPAtdYgq21ycX2Uo6v+k08EhP1nRtzejx3h81m5Pj45dzpox5/wBoY031GvkoztfgMjyysoy5tbTkFpabOc0G9h1IubDncjW6ldf2I0Tu9SyVVK7iN3M5zR+a/X5EKMbR4FiODBtS6odW0QdaQOYBIxp0BLiSfW9r2uNVT/58sL5Y1djyY5dJn2d9pkOJRiKUtjrm3DoToH5eL4r8R1bxHlYmbr877W4DHUxfdOgd3h9I/KSC7LxeObZG21HHiePHOyvbPiFOAKgGrgGhLgRKAONpQNTbXvA+a04cvlFefB98X6IRRnZbtDocRAEEoEpFzA+zZR5A6P8ANpKkt1czWWdVlERECIiAixdRnaTtHoKC7Z5mmUf1Mffk8i0aN/OIT0mS3qJMVCtqsUFfIcIo3kvkt7XKw6U9PfvsLuG9k9wN6EkqLDaLFsfcWYe00WHm7XVLr53DmA8ak+EfDm5WFsfshDhlOIILkk5nyuAzyPPFzrfIDkPUnne3dx8fft16SlZFG2KNobHGAxrRwa1osAPQL2RF0rEREBERAREQEREBERAREQEREBaONVMMdPK+qyeztY4yZhdpZbUEc78Lc72W8qy7fJCMPhaCcr6hgcLmzgGPIDhzFwD6KL6dYTeUissFo66li38EMjqXEHSwQxC+YuLTunhuttL6niGO5WKvrYfZkYdQRUumdrc0hH1pH6vPjqbDwaF2YGBrGhoADQAABYAAWAA5Bey5xxku3fJyXLpR9BguFvrcYOINjZBBLHleCW7rM54O7yaglw4AcuC18UdUYdStr8MxaR9G9xbHDOH532NiImSNIeBY62boFXWPzu31UMzrOne4i5sSHy2J6kXPzKltAwTYvQwTASQtjgaInjNG1pjuQ1h0Avrayr321eP327OGdtuKNjD5KWOaP8KIpmA8vebdvHwXXp/9IqK30tJIHc8szHC/q0FW5HGGgNaAGjQNAsABwAA4Ba1VgdNKc0sFO89XxRuPzIVur+2bzwv4q3i/0hqMjvU9WD4bk/8AmFrSduFRVHd4XQSSSdX5n282RftLgpHX7J0OY/elH+rw/wCFTOio44WBkLGRsA0YxrWtHkALJ2m3CeoqgbLbRYl/TaoUkLuMbCAbHlki4/nPXf2d7E8PpbOma6pkHOW27v4RN0/SzKwETxji8mXqdf8AHzFE1oDWgBrQAGgAAAcAAOAX2iLpWIiICIiAiI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" name="AutoShape 20" descr="data:image/jpeg;base64,/9j/4AAQSkZJRgABAQAAAQABAAD/2wCEAAkGBhIQEBUQDxQQFRARGRUTGBEXEhEXFBUVFBYYFhYWEhUXGyYeFxojGRMUHy8gIycqLC8sFx8xNTAqNSYrLCkBCQoKDgwOGg8PGiwfHyQvLC0pLCosLyksKSwqLCkpLywpLCwpLCwpLCksLCksLCkpKSkpKSwpLCwpLCkpKSksLP/AABEIANoA5wMBIgACEQEDEQH/xAAcAAEAAgMBAQEAAAAAAAAAAAAABgcBBAUDAgj/xABMEAABAwIDBQUEAwsICwEAAAABAAIDBBEFEiEGEzFBUQciYXGBFDJSkSNCoRUkU2JygpKUscHTFjM0Q5Oy0uEIRFRjdIOis8LR8TX/xAAZAQEAAwEBAAAAAAAAAAAAAAAAAQMEAgX/xAAmEQEBAAICAgEEAgMBAAAAAAAAAQIRAyESMQQTQUJRIjJSYXEU/9oADAMBAAIRAxEAPwCwGChpKGnmqIISHxxC4gic4u3Oc3010Y4r1jrsMLN46CBjCQA50EIBvE6VpDgCCC1jrG/HTmvmqpBLQUTd5ExwbHYPkcwOLqZ0eUFupP0gOXgbWKYPgO9sXzMe2N4JMM8znZ2RGKxkuHN/nHnLfTujgoS2pH4Y1rHllHlluGuEUJBcADluBYO1GnHVa2JYhhdOxj5IIssrN60tpA4Fls184Zl0FtL31HUX2qrZ2V7IhnYZIo2tc928O9eMuYOaCO65zGvLtTdrbggEHm4lsO+aJgtTNlZE+DM0EEZ+MgkLCeXuAN0kl1ObQO1heH0VREJo6eDI4uGsEQN2OLHcviaVtfydpf8AZ6b+xi/wqI47ilXQ7qCnETWCN5ebueXSve4i7zGAO62WUm2uR4s3ul21tFj9RHM9kc0ce5bSyOYGteSZ3TRFpJYbDPuXcjZp4X0CSfydpf8AZ6b+xi/wrUlwyGGqpzDFEwneglkbGkjJwJaOC8K3bSOGR0T2Sucwta5zdwBd0QlzAPlDstjbMRbN3b3WyKwTPo5mhwEjXvDXABwDos1nAEi4vrqVKHaREQEREBERAREQEREBERAREQEREBERAREQEREEdo8MdNS0ha6MBsUeZroy7O0sjJZcPaQ0loJGoNhcECx83bOziojkEgtnc+RzTIywG7yNEech1wwtN+6A45Wi+m9R4XUxRsibPHlja1gvT62aA0XtJxsF7eyVX4eL9XP8VEvnCcKkgjdG6XMCXkOtJmGbLlGZ8jibWdqeNxzBLue/ZaUsaz2mQWDgSDNd2YnW5lJFwRfX6oy5NQel7LVfh4v1c/xU9lqvw8X6uf4qIeNHs61oh3zt86nEjWue0O997HNd3i45miNrQb34rXm2UDiWiR7Yg2Boa0RF30EksjA7eRuBa3OwDn3dSee97LVfh4v1c/xU9lqvw8X6uf4qDlu2RLpXyvlc4lzXC4AuGxRNAfkDRrJEHGw5NAtYW2YaPcuooScxia5mbrkhDb/Ytv2Sq/Dxfq5/irEeGymVkk0rXiPNZrYsmrha5Oc8roOmiIgIiICIiAiIgIiICIiAiIgIiICIiAiIgIiICIiAiIgIiICIiAiIgIhKim2m01VTMLaKlmlfzqCwuhiba5cWMO8kI+Fo9UTJvpK18ySBoLnEAAEkk2AA1JJ5BU7RbXV0/ehxWB0g/qDSRNZf4XNJ3gH2r4xXabEq5rMNq4GxNkfeapic7dyQM1LG/AXGwNzfXgLlVfWxW/RySOu2tfVl0kU81NQxg5ZWCESVFjrLmma4Rwi2ml3anQWvw3dsj2yRU9E11aW92R2R28cNLOD25Wk8b9wNPUc+Zt9RySU8NLTgDfSsjyjRoa1jnAeDRlB8mLrYZhsGH02UFrY4xmklIALiOL3nn4DloAsv17ry/fqL5x4ur/L7E3nuUVOwdZajU9NIw75LTk7SsS3ghhgoKioJtuIZKh72+LzlysA6uIUOxKrxLEQWUsTqelOmeR27fIOp+sG+DR4XKluC7Qz4ZAympMMY5jQM0jayPNI7m9+aNpJJ68OA0Cswzv5XSMsJPUWdhrpjEw1IjExF3tjLiwHo0u1NuF+a2lWT+0/Ebd3CtfGrit62C4G0PaDjG5MknslDHwFvpZ3u5Nj94X9BYaq/6mP7U/Ryq7EUV7N4KltAx9dLJJUTEyuzm5YHWyx+FgASNLElSlWKrNXTKIiIEREBERAREQEREBERAREQEREBYuuXtNtHDh9M+qqDZkY0A957j7rGDmSf3k6Aqop5sTxlokq5jS0MmraaLR72ci7mQeruPENsuM85hN1Zhhck/wBpu1jD6G7TK2WUf1cRDyD0c4d1p8CVHGdtU04+88NqJD8bn5WeBLg0j7VrYXspSU1tzCzMPruGd/nmdw9LLrLHl8r9NE4cZ7V/tXhNfiku/fRUtPLpeRsxzPAFhnGcgkdQAVKtmKGphgDKuVsjxwIBu1vJrnn3/O3zXWRZ8+W5+1s6miyw5gOhAI0Oovw1CyiqSIiIC4eJbG01Q/eTCYv5O38vd1v3AXENHgF3EUzKz0OE7YulPvCZx+J1TUF3zzrbosOnpNaCqqI7a7qVxngd4Fjzmb5tcCuki7nLnPu5uMr3i7Un09m4nT7oaD2mJxkpyfE2zR+TvmprhuLxVDQ+F7XAi4sRqDzHUeIUCc0EEEAg6EEXBHQjmFHJMFqKJ/tGEuy65nUbj9E/rurn6Nx6cPLgtXH8nftVlwy+l2LKjOxm3MOIsLReOqi0lpn6SMPUD6zfEetlJltl2y2WXVERFKBERAREQEREBERAWEUL2125dBK2goQx9dIC4udrHTR/hJQOJ1Fm87i/EAxbJN1Mlt1EN7VBV1OKQU7PZnMiG8ZC4ueGgjvVFS2waNe61pJvbgbkLtxNcGgPcXutq8hoLjzNm6DyHBa2G4aIQ5znvlmlOaWd/wDOSuta56NA0DRoAtxeXzcvnevTdjNTQiIqHYiIgIiICIiAiIgIiICIiDlY3gW/LZYXmGsi1iqW3DmkfVcRq5h4W1/aDI9ge0F1U40Ne0RYjEPd4MnaB78XK9hcgaW1GlwNFcraDA/aWNMbt3UwkPhnF8zHA34jXKenqtPDzXDq+nGeEyi3kVfYN2nthiazFxJDUe7vGwyPhlPC8bowdT8NgfNT6J+YA66gGxBB16g8CvRxymU3GLLG4+32iIunIiIgIiICIiDTxfEW00Ek775YmOeQOJyi4aOpJsB4lfnyl2qbSufkYanEqx5fKWklge4kiJrgCX5b2Ibpe+ugVvdpu1VPRUhbPGyeSo7kdM4Bwe4WN3j4WnKet7AcVBNk9nXQj2ipDfapBbKGtDYGcoo2jRvjby6k5vkZSTtq4J1t2MKdOYgaoRNlOpZHmLWjkCSTc9bafK520ReZWgREQEREBERAREQEREBERAREQFzMe2firI8kmZrh7srDZ7fI8webTp5HVdNFMtl3BB9nsJbg9UKquh9pp2uFqhpc4054CR8B5g27wvblrZX3SVTJWNkic18bwHNe03a5p1BB5qu3AEWIBB0IPAg8QRzC9ex8mJtZRB146Wc5Gni1koD2/sd6r0Pj8vl1Wfmx3PJYqIi1soiIgIiIC8qmobGx0khDWMBc5x4BrRck+QBXqq+7Z8TeyijpITaWvlZT+OTi+3/SD4OKi3U26xm7pDcJmdildJi04O7aTHSxn6rWk963Udfic74QpUvKkpGxRtijFmRgNaPAaf5r1Xj8mfnltvk0IiLhIiIgIiICIiAiIgIiICIiAiIgIiICx2aMyYniQ+MUsnza8H7brK1Nj8TEePTQO09opYy09TE4mw/Nc79Fafi3+avk/rVqIsIvTYWUREBERAVTbX17arHYoPq0EL5Lf72Qhv2NLCrZVEYHNvsaxOUm9nuYD4CQtA+UY+Sp57rCr+Cbu0uREXktYiIgIiICIiAiIgIiICLibTbQezBkUfeqahzY42cSMxALyOgv8/VdsqbLrYw5wAuSABqSTYADiSeQXnS1LZWNkZfK8BzSRa7TqDbxFj6qE47tA7EJ24dREmJx+nnbwMYPfDT8Fuf1jYDT3p01gAAGgGgHQDgussPGTfsZWA8HUEWF9bjlob+Vj8lFds9rjTtdDTAuqNA54Hdgz6NLzwDzyB81oTvFS6LCaV+aCNrTUzsNwQ33mB3Alzr3OurvBy6nFbN1CbwzNe0PYQ5rtQ4G4I6g819r5jjDQGtADWgNAHAACwA9AF9KpIfDU9FGZ8Rje6lxWAm9HIDK0e+2FxyzMeORaC4+WYqTBQnY3sybiklZUGeSBjZ5YQ1jblw952ZxPCzgLLR8fHd6c5WSdr9Y8EAg3B1B6gotDZ/CjS00VO6R0u5bkEjgA4tF8t7dG2Hoi9R57ooiICIiD5c6wv8AYqC7ODnfWzHjJNx66yOP94K/iFR+wdFuWVMfwVUzP0Mrf3LN8n+jTwfdKERF5jSwTbU8Br8lkFaOOi9LONf5qXhx9wry2ZrN9RQScS6NgJ8WjI77WlTrrY6aIigERcrA8aFWZZI/5hj91G6xvIWi73/k3c0DyPkpkutjqqPPxYzYk2miPcpWvllI5vc3dsZ6by5/yTafaF8ZbSUY3ldOQxkY1LL/AF3Dlpwv4k6ArhbO9nOMieogjtAHODZKx9xmy3P0LvecDmvcDiOIWji4bZtFsnt39o9phCW00JDqyZzY2s45M5tnf5Xvbn5LfxnGYqOF0szvdGjSQHvPINHUn0GvRaD+wSaOeKSnrLEAmSdzXbwPJteFo/FJ9511M9nOyaio5BO/e1NQNRLO4Pynq1trA+JuRyKtnxfSu8uMVRs5SVDsRFZiMbo95DJPEX91oaHNZdoPABrzxtxB53Ug2vnD8NdUB9qaS8bAM7ZKmQmzGsuABDoXOeD3gzKLXurVxrZSmrJIpKqMSbjNlY4nIc5aTnZwf7jdDceC4O2vZsMVliMtQ+OngaQ2CONvvOPecXE/CGtAy6W8Srrwzfk4nNvW1TYFjFFhUBaXb6rfYybuzgCOEe893KOdidb+C7eBTYtip+9YY6amP+syNcbD8QutvD+S23UhWLgHZVhtEQ5kAkkHCSY7xwPIgHutPkApaGqZwY73l2jLn/xRfD+zmjionUL2GRkpa+aRxO8mka4OzvcNeI4DgNOqqyXBqrDqWpFLSzskdI97p3sDY2RmYxQthNyZHZXNsLaZieQvfi8KykZKwska1zXciARobg+hAPou88JlNKseSyqW242llooWGLdbyTM3vZi4WA7zGjQgX4k8xob6SKkzbtmfV+VuY6e9lF+HiqpxioOJYqI2G8QeImnkI4yS9w87Pd6hW2vN5MZjJPu36018QrBDFJM7hE1z/wBEE2+xdXsVoDHhMb3jvVD5Zz45nZQfUMBUG2jfJX1UeD0h70hDp5OTIxZ1j5Czj45RzV2YbQMp4Y4IxaOJjY2j8VgAF/GwWv42Gpu/dm58utNlERa2UREQEREBVBh8e7xDE4elTvf7dgd+5W+qsxunEOOVA4e008EwHUxudG79yz/Im+Or+G/ybSIi8trfMjA4Fp4OBB8joVEOziryMmonn6SmkfYfiE208nB36QUwJtqeA1v/AO1S+0eMNOIPqaJz26gh40zOAAc5o+E24H96u4sfKXFMm1vnEWe0Cm13hjMvKwaHBgv4kk/JbSrTYbGZarE3TSkZnQlpsLCzcgFh5i/mSrLXHJj43RZpF+0XGfZ6MsabSVB3YtxDbXkP6Pd/PXxsjgGLTU0UFPBHSQtaL1MxJe7NdxdHHxuS4kXFuGqzQYH92Mb3bxejw8DefC5977s/lP0PhG5XkAt3DxTwm1HJyePURbYzs7psMBe3NLVSe/VSavdfiG/A0nlxOlybBSlZRapNMltvdERFKBERAREQFydrK0wUNTKL3jhlcLcdGHgusuLtqy+G1gtf73n0/wCU5RfScfcUT2UYXd0tS63dAib5kBzz8so9SpzjeKtpaeSd9rRi4HxOOjW+riPS6jHZS370kPWU/Yxi3xTfdXFoqFutLRnf1Hwuc3gw+pDPzn9F5txufLp6OV12mPZNse6lpzWVIvW1v0ryeLWOOZrPAm+Y+JA+qp8sBZXpSaedll5XYiIpQIiICIiAq17X6fcOpMTaNKeTcy25wzaG/kQfVyspaOOYRHV08lNMLxzNLD1F+Dh4g2I8Qoym5p1jl43aCX/+ouJszO9gfQ1H9JoTuX/jxjSKVv4pbl+zqu2vGyx8bqt8u3F2gpJKqSnw+JxZ7Y9wkeOLYYm55LeY0+zmrI2e2Oo6BmSlhY02sZCA6R/XO86ny4eCgQxNtLidDLIQI5DPTFxGjXStZkJPK7mAfNWuvR+NJ4M3PbvSjvZY49o61kTWMY1jbNa0NaCWwF1gNNSSfVdnH8WFLTSTnixvdHV50YP0iPS60K6iMe0lYTwlhZID4OETf7zXD0TEqI1+JUeHjWNrva5+m7i0aHeBOZv5wWfPDy5tNG/4y/6Tvsx2ZNDh7BIPvif6eZ3Mvk1sT+K2w879VLVgLK9GdMFu7sRERAiIgIiICIiAuRtd/wDn1f8Aw8//AGnLrrSxug9oppoOG+jkiv8AlsLf3ome35l2P2tdSQTwtDnSSWMDQCfpXWYdPLK7zbbmr17MNi/ubSfS61dQd5M69zc+6y/PKCdeZLiq87BMMY+eqbPGxzodw4ZmglkjHSi7SeBGqvSyqwxk7aOfPvxjKIitZhERAREQEREBERBXPapgT4yzF6Vt5qUZZmD+upie8D4s436XP1QtWgrmTxNmiOaN4uD+0EciDcEdQrOkjDgWuAIIIIPAg8QVRtfhj8ArTG65wurcTHJqRC8/Vd0I4Hq0A8WkLL8ji8pue2rhz/F3cawhlXA+CTQP4O5tcNWuHkfsJHNaWyPaPPhrxQYzmMPuxVveIA5B7vrt4a+83nccO2Dz5HX0PAhec9O2RpZI1rmHi1wBafMFY+LmvGuyxmU1XPxjaClrMZikopWy3pXskc0HKLShzBc8T3j9nVSzYPZ8Rvnrn5TJVua1hBBywRAMYLjmSHOPp0Va4rs6aFwqcLjO9feF0QcS3LIO64A+7leGHjb0upn2R7VExnCqsZKyjGVrTb6SIagtP1iAeXEFruZts4rM8/NVyY2YaiyEWFlamQREQEREBERAREQEKL4lkDWlzjYAEk9AOJQVt2YYVucUxi3uiZrR+e6WS3pmCsxQnswhdJFUYg8W+6M752N6Qt7kV/MNJ8iFNlE9O87vIREUuBERAREQEREBERAWjjODQ1cLqeoYHxSCxafsLTxDgdQRqFvIgpWo2cxDBpC1jJazDL3a5gzTQgnhkGunQDKeWUrfpNpKWXSOeIn4S4NcPAtdYgq21ycX2Uo6v+k08EhP1nRtzejx3h81m5Pj45dzpox5/wBoY031GvkoztfgMjyysoy5tbTkFpabOc0G9h1IubDncjW6ldf2I0Tu9SyVVK7iN3M5zR+a/X5EKMbR4FiODBtS6odW0QdaQOYBIxp0BLiSfW9r2uNVT/58sL5Y1djyY5dJn2d9pkOJRiKUtjrm3DoToH5eL4r8R1bxHlYmbr877W4DHUxfdOgd3h9I/KSC7LxeObZG21HHiePHOyvbPiFOAKgGrgGhLgRKAONpQNTbXvA+a04cvlFefB98X6IRRnZbtDocRAEEoEpFzA+zZR5A6P8ANpKkt1czWWdVlERECIiAixdRnaTtHoKC7Z5mmUf1Mffk8i0aN/OIT0mS3qJMVCtqsUFfIcIo3kvkt7XKw6U9PfvsLuG9k9wN6EkqLDaLFsfcWYe00WHm7XVLr53DmA8ak+EfDm5WFsfshDhlOIILkk5nyuAzyPPFzrfIDkPUnne3dx8fft16SlZFG2KNobHGAxrRwa1osAPQL2RF0rEREBERAREQEREBERAREQEREBaONVMMdPK+qyeztY4yZhdpZbUEc78Lc72W8qy7fJCMPhaCcr6hgcLmzgGPIDhzFwD6KL6dYTeUissFo66li38EMjqXEHSwQxC+YuLTunhuttL6niGO5WKvrYfZkYdQRUumdrc0hH1pH6vPjqbDwaF2YGBrGhoADQAABYAAWAA5Bey5xxku3fJyXLpR9BguFvrcYOINjZBBLHleCW7rM54O7yaglw4AcuC18UdUYdStr8MxaR9G9xbHDOH532NiImSNIeBY62boFXWPzu31UMzrOne4i5sSHy2J6kXPzKltAwTYvQwTASQtjgaInjNG1pjuQ1h0Avrayr321eP327OGdtuKNjD5KWOaP8KIpmA8vebdvHwXXp/9IqK30tJIHc8szHC/q0FW5HGGgNaAGjQNAsABwAA4Ba1VgdNKc0sFO89XxRuPzIVur+2bzwv4q3i/0hqMjvU9WD4bk/8AmFrSduFRVHd4XQSSSdX5n282RftLgpHX7J0OY/elH+rw/wCFTOio44WBkLGRsA0YxrWtHkALJ2m3CeoqgbLbRYl/TaoUkLuMbCAbHlki4/nPXf2d7E8PpbOma6pkHOW27v4RN0/SzKwETxji8mXqdf8AHzFE1oDWgBrQAGgAAAcAAOAX2iLpWIiICIiAiI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6" name="AutoShape 22" descr="data:image/jpeg;base64,/9j/4AAQSkZJRgABAQAAAQABAAD/2wCEAAkGBhIQEBUQDxQQFRARGRUTGBEXEhEXFBUVFBYYFhYWEhUXGyYeFxojGRMUHy8gIycqLC8sFx8xNTAqNSYrLCkBCQoKDgwOGg8PGiwfHyQvLC0pLCosLyksKSwqLCkpLywpLCwpLCwpLCksLCksLCkpKSkpKSwpLCwpLCkpKSksLP/AABEIANoA5wMBIgACEQEDEQH/xAAcAAEAAgMBAQEAAAAAAAAAAAAABgcBBAUDAgj/xABMEAABAwIDBQUEAwsICwEAAAABAAIDBBEFEiEGEzFBUQciYXGBFDJSkSNCoRUkU2JygpKUscHTFjM0Q5Oy0uEIRFRjdIOis8LR8TX/xAAZAQEAAwEBAAAAAAAAAAAAAAAAAQMEAgX/xAAmEQEBAAICAgEEAgMBAAAAAAAAAQIRAyESMQQTQUJRIjJSYXEU/9oADAMBAAIRAxEAPwCwGChpKGnmqIISHxxC4gic4u3Oc3010Y4r1jrsMLN46CBjCQA50EIBvE6VpDgCCC1jrG/HTmvmqpBLQUTd5ExwbHYPkcwOLqZ0eUFupP0gOXgbWKYPgO9sXzMe2N4JMM8znZ2RGKxkuHN/nHnLfTujgoS2pH4Y1rHllHlluGuEUJBcADluBYO1GnHVa2JYhhdOxj5IIssrN60tpA4Fls184Zl0FtL31HUX2qrZ2V7IhnYZIo2tc928O9eMuYOaCO65zGvLtTdrbggEHm4lsO+aJgtTNlZE+DM0EEZ+MgkLCeXuAN0kl1ObQO1heH0VREJo6eDI4uGsEQN2OLHcviaVtfydpf8AZ6b+xi/wqI47ilXQ7qCnETWCN5ebueXSve4i7zGAO62WUm2uR4s3ul21tFj9RHM9kc0ce5bSyOYGteSZ3TRFpJYbDPuXcjZp4X0CSfydpf8AZ6b+xi/wrUlwyGGqpzDFEwneglkbGkjJwJaOC8K3bSOGR0T2Sucwta5zdwBd0QlzAPlDstjbMRbN3b3WyKwTPo5mhwEjXvDXABwDos1nAEi4vrqVKHaREQEREBERAREQEREBERAREQEREBERAREQEREEdo8MdNS0ha6MBsUeZroy7O0sjJZcPaQ0loJGoNhcECx83bOziojkEgtnc+RzTIywG7yNEech1wwtN+6A45Wi+m9R4XUxRsibPHlja1gvT62aA0XtJxsF7eyVX4eL9XP8VEvnCcKkgjdG6XMCXkOtJmGbLlGZ8jibWdqeNxzBLue/ZaUsaz2mQWDgSDNd2YnW5lJFwRfX6oy5NQel7LVfh4v1c/xU9lqvw8X6uf4qIeNHs61oh3zt86nEjWue0O997HNd3i45miNrQb34rXm2UDiWiR7Yg2Boa0RF30EksjA7eRuBa3OwDn3dSee97LVfh4v1c/xU9lqvw8X6uf4qDlu2RLpXyvlc4lzXC4AuGxRNAfkDRrJEHGw5NAtYW2YaPcuooScxia5mbrkhDb/Ytv2Sq/Dxfq5/irEeGymVkk0rXiPNZrYsmrha5Oc8roOmiIgIiICIiAiIgIiICIiAiIgIiICIiAiIgIiICIiAiIgIiICIiAiIgIhKim2m01VTMLaKlmlfzqCwuhiba5cWMO8kI+Fo9UTJvpK18ySBoLnEAAEkk2AA1JJ5BU7RbXV0/ehxWB0g/qDSRNZf4XNJ3gH2r4xXabEq5rMNq4GxNkfeapic7dyQM1LG/AXGwNzfXgLlVfWxW/RySOu2tfVl0kU81NQxg5ZWCESVFjrLmma4Rwi2ml3anQWvw3dsj2yRU9E11aW92R2R28cNLOD25Wk8b9wNPUc+Zt9RySU8NLTgDfSsjyjRoa1jnAeDRlB8mLrYZhsGH02UFrY4xmklIALiOL3nn4DloAsv17ry/fqL5x4ur/L7E3nuUVOwdZajU9NIw75LTk7SsS3ghhgoKioJtuIZKh72+LzlysA6uIUOxKrxLEQWUsTqelOmeR27fIOp+sG+DR4XKluC7Qz4ZAympMMY5jQM0jayPNI7m9+aNpJJ68OA0Cswzv5XSMsJPUWdhrpjEw1IjExF3tjLiwHo0u1NuF+a2lWT+0/Ebd3CtfGrit62C4G0PaDjG5MknslDHwFvpZ3u5Nj94X9BYaq/6mP7U/Ryq7EUV7N4KltAx9dLJJUTEyuzm5YHWyx+FgASNLElSlWKrNXTKIiIEREBERAREQEREBERAREQEREBYuuXtNtHDh9M+qqDZkY0A957j7rGDmSf3k6Aqop5sTxlokq5jS0MmraaLR72ci7mQeruPENsuM85hN1Zhhck/wBpu1jD6G7TK2WUf1cRDyD0c4d1p8CVHGdtU04+88NqJD8bn5WeBLg0j7VrYXspSU1tzCzMPruGd/nmdw9LLrLHl8r9NE4cZ7V/tXhNfiku/fRUtPLpeRsxzPAFhnGcgkdQAVKtmKGphgDKuVsjxwIBu1vJrnn3/O3zXWRZ8+W5+1s6miyw5gOhAI0Oovw1CyiqSIiIC4eJbG01Q/eTCYv5O38vd1v3AXENHgF3EUzKz0OE7YulPvCZx+J1TUF3zzrbosOnpNaCqqI7a7qVxngd4Fjzmb5tcCuki7nLnPu5uMr3i7Un09m4nT7oaD2mJxkpyfE2zR+TvmprhuLxVDQ+F7XAi4sRqDzHUeIUCc0EEEAg6EEXBHQjmFHJMFqKJ/tGEuy65nUbj9E/rurn6Nx6cPLgtXH8nftVlwy+l2LKjOxm3MOIsLReOqi0lpn6SMPUD6zfEetlJltl2y2WXVERFKBERAREQEREBERAWEUL2125dBK2goQx9dIC4udrHTR/hJQOJ1Fm87i/EAxbJN1Mlt1EN7VBV1OKQU7PZnMiG8ZC4ueGgjvVFS2waNe61pJvbgbkLtxNcGgPcXutq8hoLjzNm6DyHBa2G4aIQ5znvlmlOaWd/wDOSuta56NA0DRoAtxeXzcvnevTdjNTQiIqHYiIgIiICIiAiIgIiICIiDlY3gW/LZYXmGsi1iqW3DmkfVcRq5h4W1/aDI9ge0F1U40Ne0RYjEPd4MnaB78XK9hcgaW1GlwNFcraDA/aWNMbt3UwkPhnF8zHA34jXKenqtPDzXDq+nGeEyi3kVfYN2nthiazFxJDUe7vGwyPhlPC8bowdT8NgfNT6J+YA66gGxBB16g8CvRxymU3GLLG4+32iIunIiIgIiICIiDTxfEW00Ek775YmOeQOJyi4aOpJsB4lfnyl2qbSufkYanEqx5fKWklge4kiJrgCX5b2Ibpe+ugVvdpu1VPRUhbPGyeSo7kdM4Bwe4WN3j4WnKet7AcVBNk9nXQj2ipDfapBbKGtDYGcoo2jRvjby6k5vkZSTtq4J1t2MKdOYgaoRNlOpZHmLWjkCSTc9bafK520ReZWgREQEREBERAREQEREBERAREQFzMe2firI8kmZrh7srDZ7fI8webTp5HVdNFMtl3BB9nsJbg9UKquh9pp2uFqhpc4054CR8B5g27wvblrZX3SVTJWNkic18bwHNe03a5p1BB5qu3AEWIBB0IPAg8QRzC9ex8mJtZRB146Wc5Gni1koD2/sd6r0Pj8vl1Wfmx3PJYqIi1soiIgIiIC8qmobGx0khDWMBc5x4BrRck+QBXqq+7Z8TeyijpITaWvlZT+OTi+3/SD4OKi3U26xm7pDcJmdildJi04O7aTHSxn6rWk963Udfic74QpUvKkpGxRtijFmRgNaPAaf5r1Xj8mfnltvk0IiLhIiIgIiICIiAiIgIiICIiAiIgIiICx2aMyYniQ+MUsnza8H7brK1Nj8TEePTQO09opYy09TE4mw/Nc79Fafi3+avk/rVqIsIvTYWUREBERAVTbX17arHYoPq0EL5Lf72Qhv2NLCrZVEYHNvsaxOUm9nuYD4CQtA+UY+Sp57rCr+Cbu0uREXktYiIgIiICIiAiIgIiICLibTbQezBkUfeqahzY42cSMxALyOgv8/VdsqbLrYw5wAuSABqSTYADiSeQXnS1LZWNkZfK8BzSRa7TqDbxFj6qE47tA7EJ24dREmJx+nnbwMYPfDT8Fuf1jYDT3p01gAAGgGgHQDgussPGTfsZWA8HUEWF9bjlob+Vj8lFds9rjTtdDTAuqNA54Hdgz6NLzwDzyB81oTvFS6LCaV+aCNrTUzsNwQ33mB3Alzr3OurvBy6nFbN1CbwzNe0PYQ5rtQ4G4I6g819r5jjDQGtADWgNAHAACwA9AF9KpIfDU9FGZ8Rje6lxWAm9HIDK0e+2FxyzMeORaC4+WYqTBQnY3sybiklZUGeSBjZ5YQ1jblw952ZxPCzgLLR8fHd6c5WSdr9Y8EAg3B1B6gotDZ/CjS00VO6R0u5bkEjgA4tF8t7dG2Hoi9R57ooiICIiD5c6wv8AYqC7ODnfWzHjJNx66yOP94K/iFR+wdFuWVMfwVUzP0Mrf3LN8n+jTwfdKERF5jSwTbU8Br8lkFaOOi9LONf5qXhx9wry2ZrN9RQScS6NgJ8WjI77WlTrrY6aIigERcrA8aFWZZI/5hj91G6xvIWi73/k3c0DyPkpkutjqqPPxYzYk2miPcpWvllI5vc3dsZ6by5/yTafaF8ZbSUY3ldOQxkY1LL/AF3Dlpwv4k6ArhbO9nOMieogjtAHODZKx9xmy3P0LvecDmvcDiOIWji4bZtFsnt39o9phCW00JDqyZzY2s45M5tnf5Xvbn5LfxnGYqOF0szvdGjSQHvPINHUn0GvRaD+wSaOeKSnrLEAmSdzXbwPJteFo/FJ9511M9nOyaio5BO/e1NQNRLO4Pynq1trA+JuRyKtnxfSu8uMVRs5SVDsRFZiMbo95DJPEX91oaHNZdoPABrzxtxB53Ug2vnD8NdUB9qaS8bAM7ZKmQmzGsuABDoXOeD3gzKLXurVxrZSmrJIpKqMSbjNlY4nIc5aTnZwf7jdDceC4O2vZsMVliMtQ+OngaQ2CONvvOPecXE/CGtAy6W8Srrwzfk4nNvW1TYFjFFhUBaXb6rfYybuzgCOEe893KOdidb+C7eBTYtip+9YY6amP+syNcbD8QutvD+S23UhWLgHZVhtEQ5kAkkHCSY7xwPIgHutPkApaGqZwY73l2jLn/xRfD+zmjionUL2GRkpa+aRxO8mka4OzvcNeI4DgNOqqyXBqrDqWpFLSzskdI97p3sDY2RmYxQthNyZHZXNsLaZieQvfi8KykZKwska1zXciARobg+hAPou88JlNKseSyqW242llooWGLdbyTM3vZi4WA7zGjQgX4k8xob6SKkzbtmfV+VuY6e9lF+HiqpxioOJYqI2G8QeImnkI4yS9w87Pd6hW2vN5MZjJPu36018QrBDFJM7hE1z/wBEE2+xdXsVoDHhMb3jvVD5Zz45nZQfUMBUG2jfJX1UeD0h70hDp5OTIxZ1j5Czj45RzV2YbQMp4Y4IxaOJjY2j8VgAF/GwWv42Gpu/dm58utNlERa2UREQEREBVBh8e7xDE4elTvf7dgd+5W+qsxunEOOVA4e008EwHUxudG79yz/Im+Or+G/ybSIi8trfMjA4Fp4OBB8joVEOziryMmonn6SmkfYfiE208nB36QUwJtqeA1v/AO1S+0eMNOIPqaJz26gh40zOAAc5o+E24H96u4sfKXFMm1vnEWe0Cm13hjMvKwaHBgv4kk/JbSrTYbGZarE3TSkZnQlpsLCzcgFh5i/mSrLXHJj43RZpF+0XGfZ6MsabSVB3YtxDbXkP6Pd/PXxsjgGLTU0UFPBHSQtaL1MxJe7NdxdHHxuS4kXFuGqzQYH92Mb3bxejw8DefC5977s/lP0PhG5XkAt3DxTwm1HJyePURbYzs7psMBe3NLVSe/VSavdfiG/A0nlxOlybBSlZRapNMltvdERFKBERAREQFydrK0wUNTKL3jhlcLcdGHgusuLtqy+G1gtf73n0/wCU5RfScfcUT2UYXd0tS63dAib5kBzz8so9SpzjeKtpaeSd9rRi4HxOOjW+riPS6jHZS370kPWU/Yxi3xTfdXFoqFutLRnf1Hwuc3gw+pDPzn9F5txufLp6OV12mPZNse6lpzWVIvW1v0ryeLWOOZrPAm+Y+JA+qp8sBZXpSaedll5XYiIpQIiICIiAq17X6fcOpMTaNKeTcy25wzaG/kQfVyspaOOYRHV08lNMLxzNLD1F+Dh4g2I8Qoym5p1jl43aCX/+ouJszO9gfQ1H9JoTuX/jxjSKVv4pbl+zqu2vGyx8bqt8u3F2gpJKqSnw+JxZ7Y9wkeOLYYm55LeY0+zmrI2e2Oo6BmSlhY02sZCA6R/XO86ny4eCgQxNtLidDLIQI5DPTFxGjXStZkJPK7mAfNWuvR+NJ4M3PbvSjvZY49o61kTWMY1jbNa0NaCWwF1gNNSSfVdnH8WFLTSTnixvdHV50YP0iPS60K6iMe0lYTwlhZID4OETf7zXD0TEqI1+JUeHjWNrva5+m7i0aHeBOZv5wWfPDy5tNG/4y/6Tvsx2ZNDh7BIPvif6eZ3Mvk1sT+K2w879VLVgLK9GdMFu7sRERAiIgIiICIiAuRtd/wDn1f8Aw8//AGnLrrSxug9oppoOG+jkiv8AlsLf3ome35l2P2tdSQTwtDnSSWMDQCfpXWYdPLK7zbbmr17MNi/ubSfS61dQd5M69zc+6y/PKCdeZLiq87BMMY+eqbPGxzodw4ZmglkjHSi7SeBGqvSyqwxk7aOfPvxjKIitZhERAREQEREBERBXPapgT4yzF6Vt5qUZZmD+upie8D4s436XP1QtWgrmTxNmiOaN4uD+0EciDcEdQrOkjDgWuAIIIIPAg8QVRtfhj8ArTG65wurcTHJqRC8/Vd0I4Hq0A8WkLL8ji8pue2rhz/F3cawhlXA+CTQP4O5tcNWuHkfsJHNaWyPaPPhrxQYzmMPuxVveIA5B7vrt4a+83nccO2Dz5HX0PAhec9O2RpZI1rmHi1wBafMFY+LmvGuyxmU1XPxjaClrMZikopWy3pXskc0HKLShzBc8T3j9nVSzYPZ8Rvnrn5TJVua1hBBywRAMYLjmSHOPp0Va4rs6aFwqcLjO9feF0QcS3LIO64A+7leGHjb0upn2R7VExnCqsZKyjGVrTb6SIagtP1iAeXEFruZts4rM8/NVyY2YaiyEWFlamQREQEREBERAREQEKL4lkDWlzjYAEk9AOJQVt2YYVucUxi3uiZrR+e6WS3pmCsxQnswhdJFUYg8W+6M752N6Qt7kV/MNJ8iFNlE9O87vIREUuBERAREQEREBERAWjjODQ1cLqeoYHxSCxafsLTxDgdQRqFvIgpWo2cxDBpC1jJazDL3a5gzTQgnhkGunQDKeWUrfpNpKWXSOeIn4S4NcPAtdYgq21ycX2Uo6v+k08EhP1nRtzejx3h81m5Pj45dzpox5/wBoY031GvkoztfgMjyysoy5tbTkFpabOc0G9h1IubDncjW6ldf2I0Tu9SyVVK7iN3M5zR+a/X5EKMbR4FiODBtS6odW0QdaQOYBIxp0BLiSfW9r2uNVT/58sL5Y1djyY5dJn2d9pkOJRiKUtjrm3DoToH5eL4r8R1bxHlYmbr877W4DHUxfdOgd3h9I/KSC7LxeObZG21HHiePHOyvbPiFOAKgGrgGhLgRKAONpQNTbXvA+a04cvlFefB98X6IRRnZbtDocRAEEoEpFzA+zZR5A6P8ANpKkt1czWWdVlERECIiAixdRnaTtHoKC7Z5mmUf1Mffk8i0aN/OIT0mS3qJMVCtqsUFfIcIo3kvkt7XKw6U9PfvsLuG9k9wN6EkqLDaLFsfcWYe00WHm7XVLr53DmA8ak+EfDm5WFsfshDhlOIILkk5nyuAzyPPFzrfIDkPUnne3dx8fft16SlZFG2KNobHGAxrRwa1osAPQL2RF0rEREBERAREQEREBERAREQEREBaONVMMdPK+qyeztY4yZhdpZbUEc78Lc72W8qy7fJCMPhaCcr6hgcLmzgGPIDhzFwD6KL6dYTeUissFo66li38EMjqXEHSwQxC+YuLTunhuttL6niGO5WKvrYfZkYdQRUumdrc0hH1pH6vPjqbDwaF2YGBrGhoADQAABYAAWAA5Bey5xxku3fJyXLpR9BguFvrcYOINjZBBLHleCW7rM54O7yaglw4AcuC18UdUYdStr8MxaR9G9xbHDOH532NiImSNIeBY62boFXWPzu31UMzrOne4i5sSHy2J6kXPzKltAwTYvQwTASQtjgaInjNG1pjuQ1h0Avrayr321eP327OGdtuKNjD5KWOaP8KIpmA8vebdvHwXXp/9IqK30tJIHc8szHC/q0FW5HGGgNaAGjQNAsABwAA4Ba1VgdNKc0sFO89XxRuPzIVur+2bzwv4q3i/0hqMjvU9WD4bk/8AmFrSduFRVHd4XQSSSdX5n282RftLgpHX7J0OY/elH+rw/wCFTOio44WBkLGRsA0YxrWtHkALJ2m3CeoqgbLbRYl/TaoUkLuMbCAbHlki4/nPXf2d7E8PpbOma6pkHOW27v4RN0/SzKwETxji8mXqdf8AHzFE1oDWgBrQAGgAAAcAAOAX2iLpWIiICIiAiI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8" name="Picture 24" descr="http://img.39yst.com/uploads/allimg/110518/3_110518162403_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81400" y="1981200"/>
            <a:ext cx="990600" cy="1126808"/>
          </a:xfrm>
          <a:prstGeom prst="rect">
            <a:avLst/>
          </a:prstGeom>
          <a:noFill/>
        </p:spPr>
      </p:pic>
      <p:sp>
        <p:nvSpPr>
          <p:cNvPr id="1050" name="AutoShape 26" descr="data:image/jpeg;base64,/9j/4AAQSkZJRgABAQAAAQABAAD/2wCEAAkGBhIQEBUQDxQQFRARGRUTGBEXEhEXFBUVFBYYFhYWEhUXGyYeFxojGRMUHy8gIycqLC8sFx8xNTAqNSYrLCkBCQoKDgwOGg8PGiwfHyQvLC0pLCosLyksKSwqLCkpLywpLCwpLCwpLCksLCksLCkpKSkpKSwpLCwpLCkpKSksLP/AABEIANoA5wMBIgACEQEDEQH/xAAcAAEAAgMBAQEAAAAAAAAAAAAABgcBBAUDAgj/xABMEAABAwIDBQUEAwsICwEAAAABAAIDBBEFEiEGEzFBUQciYXGBFDJSkSNCoRUkU2JygpKUscHTFjM0Q5Oy0uEIRFRjdIOis8LR8TX/xAAZAQEAAwEBAAAAAAAAAAAAAAAAAQMEAgX/xAAmEQEBAAICAgEEAgMBAAAAAAAAAQIRAyESMQQTQUJRIjJSYXEU/9oADAMBAAIRAxEAPwCwGChpKGnmqIISHxxC4gic4u3Oc3010Y4r1jrsMLN46CBjCQA50EIBvE6VpDgCCC1jrG/HTmvmqpBLQUTd5ExwbHYPkcwOLqZ0eUFupP0gOXgbWKYPgO9sXzMe2N4JMM8znZ2RGKxkuHN/nHnLfTujgoS2pH4Y1rHllHlluGuEUJBcADluBYO1GnHVa2JYhhdOxj5IIssrN60tpA4Fls184Zl0FtL31HUX2qrZ2V7IhnYZIo2tc928O9eMuYOaCO65zGvLtTdrbggEHm4lsO+aJgtTNlZE+DM0EEZ+MgkLCeXuAN0kl1ObQO1heH0VREJo6eDI4uGsEQN2OLHcviaVtfydpf8AZ6b+xi/wqI47ilXQ7qCnETWCN5ebueXSve4i7zGAO62WUm2uR4s3ul21tFj9RHM9kc0ce5bSyOYGteSZ3TRFpJYbDPuXcjZp4X0CSfydpf8AZ6b+xi/wrUlwyGGqpzDFEwneglkbGkjJwJaOC8K3bSOGR0T2Sucwta5zdwBd0QlzAPlDstjbMRbN3b3WyKwTPo5mhwEjXvDXABwDos1nAEi4vrqVKHaREQEREBERAREQEREBERAREQEREBERAREQEREEdo8MdNS0ha6MBsUeZroy7O0sjJZcPaQ0loJGoNhcECx83bOziojkEgtnc+RzTIywG7yNEech1wwtN+6A45Wi+m9R4XUxRsibPHlja1gvT62aA0XtJxsF7eyVX4eL9XP8VEvnCcKkgjdG6XMCXkOtJmGbLlGZ8jibWdqeNxzBLue/ZaUsaz2mQWDgSDNd2YnW5lJFwRfX6oy5NQel7LVfh4v1c/xU9lqvw8X6uf4qIeNHs61oh3zt86nEjWue0O997HNd3i45miNrQb34rXm2UDiWiR7Yg2Boa0RF30EksjA7eRuBa3OwDn3dSee97LVfh4v1c/xU9lqvw8X6uf4qDlu2RLpXyvlc4lzXC4AuGxRNAfkDRrJEHGw5NAtYW2YaPcuooScxia5mbrkhDb/Ytv2Sq/Dxfq5/irEeGymVkk0rXiPNZrYsmrha5Oc8roOmiIgIiICIiAiIgIiICIiAiIgIiICIiAiIgIiICIiAiIgIiICIiAiIgIhKim2m01VTMLaKlmlfzqCwuhiba5cWMO8kI+Fo9UTJvpK18ySBoLnEAAEkk2AA1JJ5BU7RbXV0/ehxWB0g/qDSRNZf4XNJ3gH2r4xXabEq5rMNq4GxNkfeapic7dyQM1LG/AXGwNzfXgLlVfWxW/RySOu2tfVl0kU81NQxg5ZWCESVFjrLmma4Rwi2ml3anQWvw3dsj2yRU9E11aW92R2R28cNLOD25Wk8b9wNPUc+Zt9RySU8NLTgDfSsjyjRoa1jnAeDRlB8mLrYZhsGH02UFrY4xmklIALiOL3nn4DloAsv17ry/fqL5x4ur/L7E3nuUVOwdZajU9NIw75LTk7SsS3ghhgoKioJtuIZKh72+LzlysA6uIUOxKrxLEQWUsTqelOmeR27fIOp+sG+DR4XKluC7Qz4ZAympMMY5jQM0jayPNI7m9+aNpJJ68OA0Cswzv5XSMsJPUWdhrpjEw1IjExF3tjLiwHo0u1NuF+a2lWT+0/Ebd3CtfGrit62C4G0PaDjG5MknslDHwFvpZ3u5Nj94X9BYaq/6mP7U/Ryq7EUV7N4KltAx9dLJJUTEyuzm5YHWyx+FgASNLElSlWKrNXTKIiIEREBERAREQEREBERAREQEREBYuuXtNtHDh9M+qqDZkY0A957j7rGDmSf3k6Aqop5sTxlokq5jS0MmraaLR72ci7mQeruPENsuM85hN1Zhhck/wBpu1jD6G7TK2WUf1cRDyD0c4d1p8CVHGdtU04+88NqJD8bn5WeBLg0j7VrYXspSU1tzCzMPruGd/nmdw9LLrLHl8r9NE4cZ7V/tXhNfiku/fRUtPLpeRsxzPAFhnGcgkdQAVKtmKGphgDKuVsjxwIBu1vJrnn3/O3zXWRZ8+W5+1s6miyw5gOhAI0Oovw1CyiqSIiIC4eJbG01Q/eTCYv5O38vd1v3AXENHgF3EUzKz0OE7YulPvCZx+J1TUF3zzrbosOnpNaCqqI7a7qVxngd4Fjzmb5tcCuki7nLnPu5uMr3i7Un09m4nT7oaD2mJxkpyfE2zR+TvmprhuLxVDQ+F7XAi4sRqDzHUeIUCc0EEEAg6EEXBHQjmFHJMFqKJ/tGEuy65nUbj9E/rurn6Nx6cPLgtXH8nftVlwy+l2LKjOxm3MOIsLReOqi0lpn6SMPUD6zfEetlJltl2y2WXVERFKBERAREQEREBERAWEUL2125dBK2goQx9dIC4udrHTR/hJQOJ1Fm87i/EAxbJN1Mlt1EN7VBV1OKQU7PZnMiG8ZC4ueGgjvVFS2waNe61pJvbgbkLtxNcGgPcXutq8hoLjzNm6DyHBa2G4aIQ5znvlmlOaWd/wDOSuta56NA0DRoAtxeXzcvnevTdjNTQiIqHYiIgIiICIiAiIgIiICIiDlY3gW/LZYXmGsi1iqW3DmkfVcRq5h4W1/aDI9ge0F1U40Ne0RYjEPd4MnaB78XK9hcgaW1GlwNFcraDA/aWNMbt3UwkPhnF8zHA34jXKenqtPDzXDq+nGeEyi3kVfYN2nthiazFxJDUe7vGwyPhlPC8bowdT8NgfNT6J+YA66gGxBB16g8CvRxymU3GLLG4+32iIunIiIgIiICIiDTxfEW00Ek775YmOeQOJyi4aOpJsB4lfnyl2qbSufkYanEqx5fKWklge4kiJrgCX5b2Ibpe+ugVvdpu1VPRUhbPGyeSo7kdM4Bwe4WN3j4WnKet7AcVBNk9nXQj2ipDfapBbKGtDYGcoo2jRvjby6k5vkZSTtq4J1t2MKdOYgaoRNlOpZHmLWjkCSTc9bafK520ReZWgREQEREBERAREQEREBERAREQFzMe2firI8kmZrh7srDZ7fI8webTp5HVdNFMtl3BB9nsJbg9UKquh9pp2uFqhpc4054CR8B5g27wvblrZX3SVTJWNkic18bwHNe03a5p1BB5qu3AEWIBB0IPAg8QRzC9ex8mJtZRB146Wc5Gni1koD2/sd6r0Pj8vl1Wfmx3PJYqIi1soiIgIiIC8qmobGx0khDWMBc5x4BrRck+QBXqq+7Z8TeyijpITaWvlZT+OTi+3/SD4OKi3U26xm7pDcJmdildJi04O7aTHSxn6rWk963Udfic74QpUvKkpGxRtijFmRgNaPAaf5r1Xj8mfnltvk0IiLhIiIgIiICIiAiIgIiICIiAiIgIiICx2aMyYniQ+MUsnza8H7brK1Nj8TEePTQO09opYy09TE4mw/Nc79Fafi3+avk/rVqIsIvTYWUREBERAVTbX17arHYoPq0EL5Lf72Qhv2NLCrZVEYHNvsaxOUm9nuYD4CQtA+UY+Sp57rCr+Cbu0uREXktYiIgIiICIiAiIgIiICLibTbQezBkUfeqahzY42cSMxALyOgv8/VdsqbLrYw5wAuSABqSTYADiSeQXnS1LZWNkZfK8BzSRa7TqDbxFj6qE47tA7EJ24dREmJx+nnbwMYPfDT8Fuf1jYDT3p01gAAGgGgHQDgussPGTfsZWA8HUEWF9bjlob+Vj8lFds9rjTtdDTAuqNA54Hdgz6NLzwDzyB81oTvFS6LCaV+aCNrTUzsNwQ33mB3Alzr3OurvBy6nFbN1CbwzNe0PYQ5rtQ4G4I6g819r5jjDQGtADWgNAHAACwA9AF9KpIfDU9FGZ8Rje6lxWAm9HIDK0e+2FxyzMeORaC4+WYqTBQnY3sybiklZUGeSBjZ5YQ1jblw952ZxPCzgLLR8fHd6c5WSdr9Y8EAg3B1B6gotDZ/CjS00VO6R0u5bkEjgA4tF8t7dG2Hoi9R57ooiICIiD5c6wv8AYqC7ODnfWzHjJNx66yOP94K/iFR+wdFuWVMfwVUzP0Mrf3LN8n+jTwfdKERF5jSwTbU8Br8lkFaOOi9LONf5qXhx9wry2ZrN9RQScS6NgJ8WjI77WlTrrY6aIigERcrA8aFWZZI/5hj91G6xvIWi73/k3c0DyPkpkutjqqPPxYzYk2miPcpWvllI5vc3dsZ6by5/yTafaF8ZbSUY3ldOQxkY1LL/AF3Dlpwv4k6ArhbO9nOMieogjtAHODZKx9xmy3P0LvecDmvcDiOIWji4bZtFsnt39o9phCW00JDqyZzY2s45M5tnf5Xvbn5LfxnGYqOF0szvdGjSQHvPINHUn0GvRaD+wSaOeKSnrLEAmSdzXbwPJteFo/FJ9511M9nOyaio5BO/e1NQNRLO4Pynq1trA+JuRyKtnxfSu8uMVRs5SVDsRFZiMbo95DJPEX91oaHNZdoPABrzxtxB53Ug2vnD8NdUB9qaS8bAM7ZKmQmzGsuABDoXOeD3gzKLXurVxrZSmrJIpKqMSbjNlY4nIc5aTnZwf7jdDceC4O2vZsMVliMtQ+OngaQ2CONvvOPecXE/CGtAy6W8Srrwzfk4nNvW1TYFjFFhUBaXb6rfYybuzgCOEe893KOdidb+C7eBTYtip+9YY6amP+syNcbD8QutvD+S23UhWLgHZVhtEQ5kAkkHCSY7xwPIgHutPkApaGqZwY73l2jLn/xRfD+zmjionUL2GRkpa+aRxO8mka4OzvcNeI4DgNOqqyXBqrDqWpFLSzskdI97p3sDY2RmYxQthNyZHZXNsLaZieQvfi8KykZKwska1zXciARobg+hAPou88JlNKseSyqW242llooWGLdbyTM3vZi4WA7zGjQgX4k8xob6SKkzbtmfV+VuY6e9lF+HiqpxioOJYqI2G8QeImnkI4yS9w87Pd6hW2vN5MZjJPu36018QrBDFJM7hE1z/wBEE2+xdXsVoDHhMb3jvVD5Zz45nZQfUMBUG2jfJX1UeD0h70hDp5OTIxZ1j5Czj45RzV2YbQMp4Y4IxaOJjY2j8VgAF/GwWv42Gpu/dm58utNlERa2UREQEREBVBh8e7xDE4elTvf7dgd+5W+qsxunEOOVA4e008EwHUxudG79yz/Im+Or+G/ybSIi8trfMjA4Fp4OBB8joVEOziryMmonn6SmkfYfiE208nB36QUwJtqeA1v/AO1S+0eMNOIPqaJz26gh40zOAAc5o+E24H96u4sfKXFMm1vnEWe0Cm13hjMvKwaHBgv4kk/JbSrTYbGZarE3TSkZnQlpsLCzcgFh5i/mSrLXHJj43RZpF+0XGfZ6MsabSVB3YtxDbXkP6Pd/PXxsjgGLTU0UFPBHSQtaL1MxJe7NdxdHHxuS4kXFuGqzQYH92Mb3bxejw8DefC5977s/lP0PhG5XkAt3DxTwm1HJyePURbYzs7psMBe3NLVSe/VSavdfiG/A0nlxOlybBSlZRapNMltvdERFKBERAREQFydrK0wUNTKL3jhlcLcdGHgusuLtqy+G1gtf73n0/wCU5RfScfcUT2UYXd0tS63dAib5kBzz8so9SpzjeKtpaeSd9rRi4HxOOjW+riPS6jHZS370kPWU/Yxi3xTfdXFoqFutLRnf1Hwuc3gw+pDPzn9F5txufLp6OV12mPZNse6lpzWVIvW1v0ryeLWOOZrPAm+Y+JA+qp8sBZXpSaedll5XYiIpQIiICIiAq17X6fcOpMTaNKeTcy25wzaG/kQfVyspaOOYRHV08lNMLxzNLD1F+Dh4g2I8Qoym5p1jl43aCX/+ouJszO9gfQ1H9JoTuX/jxjSKVv4pbl+zqu2vGyx8bqt8u3F2gpJKqSnw+JxZ7Y9wkeOLYYm55LeY0+zmrI2e2Oo6BmSlhY02sZCA6R/XO86ny4eCgQxNtLidDLIQI5DPTFxGjXStZkJPK7mAfNWuvR+NJ4M3PbvSjvZY49o61kTWMY1jbNa0NaCWwF1gNNSSfVdnH8WFLTSTnixvdHV50YP0iPS60K6iMe0lYTwlhZID4OETf7zXD0TEqI1+JUeHjWNrva5+m7i0aHeBOZv5wWfPDy5tNG/4y/6Tvsx2ZNDh7BIPvif6eZ3Mvk1sT+K2w879VLVgLK9GdMFu7sRERAiIgIiICIiAuRtd/wDn1f8Aw8//AGnLrrSxug9oppoOG+jkiv8AlsLf3ome35l2P2tdSQTwtDnSSWMDQCfpXWYdPLK7zbbmr17MNi/ubSfS61dQd5M69zc+6y/PKCdeZLiq87BMMY+eqbPGxzodw4ZmglkjHSi7SeBGqvSyqwxk7aOfPvxjKIitZhERAREQEREBERBXPapgT4yzF6Vt5qUZZmD+upie8D4s436XP1QtWgrmTxNmiOaN4uD+0EciDcEdQrOkjDgWuAIIIIPAg8QVRtfhj8ArTG65wurcTHJqRC8/Vd0I4Hq0A8WkLL8ji8pue2rhz/F3cawhlXA+CTQP4O5tcNWuHkfsJHNaWyPaPPhrxQYzmMPuxVveIA5B7vrt4a+83nccO2Dz5HX0PAhec9O2RpZI1rmHi1wBafMFY+LmvGuyxmU1XPxjaClrMZikopWy3pXskc0HKLShzBc8T3j9nVSzYPZ8Rvnrn5TJVua1hBBywRAMYLjmSHOPp0Va4rs6aFwqcLjO9feF0QcS3LIO64A+7leGHjb0upn2R7VExnCqsZKyjGVrTb6SIagtP1iAeXEFruZts4rM8/NVyY2YaiyEWFlamQREQEREBERAREQEKL4lkDWlzjYAEk9AOJQVt2YYVucUxi3uiZrR+e6WS3pmCsxQnswhdJFUYg8W+6M752N6Qt7kV/MNJ8iFNlE9O87vIREUuBERAREQEREBERAWjjODQ1cLqeoYHxSCxafsLTxDgdQRqFvIgpWo2cxDBpC1jJazDL3a5gzTQgnhkGunQDKeWUrfpNpKWXSOeIn4S4NcPAtdYgq21ycX2Uo6v+k08EhP1nRtzejx3h81m5Pj45dzpox5/wBoY031GvkoztfgMjyysoy5tbTkFpabOc0G9h1IubDncjW6ldf2I0Tu9SyVVK7iN3M5zR+a/X5EKMbR4FiODBtS6odW0QdaQOYBIxp0BLiSfW9r2uNVT/58sL5Y1djyY5dJn2d9pkOJRiKUtjrm3DoToH5eL4r8R1bxHlYmbr877W4DHUxfdOgd3h9I/KSC7LxeObZG21HHiePHOyvbPiFOAKgGrgGhLgRKAONpQNTbXvA+a04cvlFefB98X6IRRnZbtDocRAEEoEpFzA+zZR5A6P8ANpKkt1czWWdVlERECIiAixdRnaTtHoKC7Z5mmUf1Mffk8i0aN/OIT0mS3qJMVCtqsUFfIcIo3kvkt7XKw6U9PfvsLuG9k9wN6EkqLDaLFsfcWYe00WHm7XVLr53DmA8ak+EfDm5WFsfshDhlOIILkk5nyuAzyPPFzrfIDkPUnne3dx8fft16SlZFG2KNobHGAxrRwa1osAPQL2RF0rEREBERAREQEREBERAREQEREBaONVMMdPK+qyeztY4yZhdpZbUEc78Lc72W8qy7fJCMPhaCcr6hgcLmzgGPIDhzFwD6KL6dYTeUissFo66li38EMjqXEHSwQxC+YuLTunhuttL6niGO5WKvrYfZkYdQRUumdrc0hH1pH6vPjqbDwaF2YGBrGhoADQAABYAAWAA5Bey5xxku3fJyXLpR9BguFvrcYOINjZBBLHleCW7rM54O7yaglw4AcuC18UdUYdStr8MxaR9G9xbHDOH532NiImSNIeBY62boFXWPzu31UMzrOne4i5sSHy2J6kXPzKltAwTYvQwTASQtjgaInjNG1pjuQ1h0Avrayr321eP327OGdtuKNjD5KWOaP8KIpmA8vebdvHwXXp/9IqK30tJIHc8szHC/q0FW5HGGgNaAGjQNAsABwAA4Ba1VgdNKc0sFO89XxRuPzIVur+2bzwv4q3i/0hqMjvU9WD4bk/8AmFrSduFRVHd4XQSSSdX5n282RftLgpHX7J0OY/elH+rw/wCFTOio44WBkLGRsA0YxrWtHkALJ2m3CeoqgbLbRYl/TaoUkLuMbCAbHlki4/nPXf2d7E8PpbOma6pkHOW27v4RN0/SzKwETxji8mXqdf8AHzFE1oDWgBrQAGgAAAcAAOAX2iLpWIiICIiAiI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52" name="Picture 28" descr="http://www.sucaitianxia.com/sheji/pic/200709/2007091022171849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00" y="2209800"/>
            <a:ext cx="1013643" cy="895846"/>
          </a:xfrm>
          <a:prstGeom prst="rect">
            <a:avLst/>
          </a:prstGeom>
          <a:noFill/>
        </p:spPr>
      </p:pic>
      <p:pic>
        <p:nvPicPr>
          <p:cNvPr id="1054" name="Picture 30" descr="http://m4.biz.itc.cn/pic/new/n/07/77/Img5567707_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2400" y="3962400"/>
            <a:ext cx="2209800" cy="1689847"/>
          </a:xfrm>
          <a:prstGeom prst="rect">
            <a:avLst/>
          </a:prstGeom>
          <a:noFill/>
        </p:spPr>
      </p:pic>
      <p:sp>
        <p:nvSpPr>
          <p:cNvPr id="17" name="Down Arrow 16"/>
          <p:cNvSpPr/>
          <p:nvPr/>
        </p:nvSpPr>
        <p:spPr>
          <a:xfrm rot="1592385">
            <a:off x="1557554" y="3877257"/>
            <a:ext cx="80291" cy="510201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56" name="Picture 32" descr="http://img2.tplm123.com/2008/11/26/37691/low/150562695320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733800" y="4114800"/>
            <a:ext cx="914400" cy="895350"/>
          </a:xfrm>
          <a:prstGeom prst="rect">
            <a:avLst/>
          </a:prstGeom>
          <a:noFill/>
        </p:spPr>
      </p:pic>
      <p:pic>
        <p:nvPicPr>
          <p:cNvPr id="1058" name="Picture 34" descr="http://images.clipartlogo.com/files/images/42/420250/part-outline-human-cartoon-free-body-parts-leg-biswajyotim-legs_t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05600" y="4114800"/>
            <a:ext cx="1241986" cy="1333501"/>
          </a:xfrm>
          <a:prstGeom prst="rect">
            <a:avLst/>
          </a:prstGeom>
          <a:noFill/>
        </p:spPr>
      </p:pic>
      <p:pic>
        <p:nvPicPr>
          <p:cNvPr id="1060" name="Picture 36" descr="http://www.kansp.com/uploads/allimg/c141001/141210P44V0-13393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05200" y="5657850"/>
            <a:ext cx="1600200" cy="1200150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533400" y="1066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yǎn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jīng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眼 睛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733800" y="1143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bí</a:t>
            </a:r>
            <a:r>
              <a:rPr lang="en-US" altLang="zh-CN" b="1" dirty="0" smtClean="0"/>
              <a:t>   </a:t>
            </a:r>
            <a:r>
              <a:rPr lang="en-US" altLang="zh-CN" b="1" dirty="0" err="1" smtClean="0"/>
              <a:t>zi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鼻 子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934200" y="11430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ěr</a:t>
            </a:r>
            <a:r>
              <a:rPr lang="en-US" altLang="zh-CN" b="1" dirty="0" smtClean="0"/>
              <a:t> duo </a:t>
            </a:r>
          </a:p>
          <a:p>
            <a:r>
              <a:rPr lang="zh-CN" altLang="en-US" b="1" dirty="0" smtClean="0"/>
              <a:t>耳 朵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09600" y="3124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zuǐ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ba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嘴 巴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733800" y="32004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yá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chǐ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牙 齿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7010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tóu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fa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头 发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85800" y="563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dù</a:t>
            </a:r>
            <a:r>
              <a:rPr lang="en-US" altLang="zh-CN" b="1" dirty="0" smtClean="0"/>
              <a:t>  </a:t>
            </a:r>
            <a:r>
              <a:rPr lang="en-US" altLang="zh-CN" b="1" dirty="0" err="1" smtClean="0"/>
              <a:t>zi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肚 子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038600" y="50292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gē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bo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胳 膊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105400" y="6096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jiǎo</a:t>
            </a:r>
            <a:r>
              <a:rPr lang="en-US" altLang="zh-CN" b="1" dirty="0" smtClean="0"/>
              <a:t> </a:t>
            </a:r>
            <a:r>
              <a:rPr lang="zh-CN" altLang="en-US" b="1" dirty="0" smtClean="0"/>
              <a:t> </a:t>
            </a:r>
            <a:endParaRPr lang="en-US" altLang="zh-CN" b="1" dirty="0" smtClean="0"/>
          </a:p>
          <a:p>
            <a:r>
              <a:rPr lang="zh-CN" altLang="en-US" b="1" dirty="0" smtClean="0"/>
              <a:t>脚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391400" y="55626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tuǐ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腿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 bwMode="auto">
          <a:xfrm>
            <a:off x="1979712" y="116632"/>
            <a:ext cx="5688632" cy="504056"/>
          </a:xfrm>
          <a:prstGeom prst="roundRect">
            <a:avLst/>
          </a:prstGeom>
          <a:solidFill>
            <a:srgbClr val="FF0000">
              <a:alpha val="71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pic>
        <p:nvPicPr>
          <p:cNvPr id="1024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326" y="0"/>
            <a:ext cx="92043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Oval 18"/>
          <p:cNvSpPr>
            <a:spLocks noChangeArrowheads="1"/>
          </p:cNvSpPr>
          <p:nvPr/>
        </p:nvSpPr>
        <p:spPr bwMode="auto">
          <a:xfrm>
            <a:off x="6300788" y="3429000"/>
            <a:ext cx="1439862" cy="1368425"/>
          </a:xfrm>
          <a:prstGeom prst="ellipse">
            <a:avLst/>
          </a:prstGeom>
          <a:solidFill>
            <a:srgbClr val="CC66FF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Oval 17"/>
          <p:cNvSpPr>
            <a:spLocks noChangeArrowheads="1"/>
          </p:cNvSpPr>
          <p:nvPr/>
        </p:nvSpPr>
        <p:spPr bwMode="auto">
          <a:xfrm>
            <a:off x="6588125" y="4868863"/>
            <a:ext cx="1584325" cy="1512887"/>
          </a:xfrm>
          <a:prstGeom prst="ellipse">
            <a:avLst/>
          </a:prstGeom>
          <a:solidFill>
            <a:srgbClr val="FFFF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Oval 20"/>
          <p:cNvSpPr>
            <a:spLocks noChangeArrowheads="1"/>
          </p:cNvSpPr>
          <p:nvPr/>
        </p:nvSpPr>
        <p:spPr bwMode="auto">
          <a:xfrm>
            <a:off x="828675" y="5084763"/>
            <a:ext cx="1511300" cy="1439862"/>
          </a:xfrm>
          <a:prstGeom prst="ellipse">
            <a:avLst/>
          </a:prstGeom>
          <a:solidFill>
            <a:srgbClr val="6633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Oval 3"/>
          <p:cNvSpPr>
            <a:spLocks noChangeArrowheads="1"/>
          </p:cNvSpPr>
          <p:nvPr/>
        </p:nvSpPr>
        <p:spPr bwMode="auto">
          <a:xfrm>
            <a:off x="828675" y="1196975"/>
            <a:ext cx="1727200" cy="1657350"/>
          </a:xfrm>
          <a:prstGeom prst="ellipse">
            <a:avLst/>
          </a:prstGeom>
          <a:solidFill>
            <a:schemeClr val="accent2">
              <a:alpha val="34901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Oval 4"/>
          <p:cNvSpPr>
            <a:spLocks noChangeArrowheads="1"/>
          </p:cNvSpPr>
          <p:nvPr/>
        </p:nvSpPr>
        <p:spPr bwMode="auto">
          <a:xfrm>
            <a:off x="7235825" y="2349500"/>
            <a:ext cx="1368425" cy="1366838"/>
          </a:xfrm>
          <a:prstGeom prst="ellipse">
            <a:avLst/>
          </a:prstGeom>
          <a:solidFill>
            <a:schemeClr val="folHlink">
              <a:alpha val="34901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9"/>
          <p:cNvSpPr>
            <a:spLocks noChangeArrowheads="1"/>
          </p:cNvSpPr>
          <p:nvPr/>
        </p:nvSpPr>
        <p:spPr bwMode="auto">
          <a:xfrm>
            <a:off x="4102100" y="3508375"/>
            <a:ext cx="690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chemeClr val="bg1"/>
                </a:solidFill>
              </a:rPr>
              <a:t>内容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971550" y="1484313"/>
            <a:ext cx="2052638" cy="954087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sz="2800">
                <a:solidFill>
                  <a:schemeClr val="accent2"/>
                </a:solidFill>
                <a:latin typeface="Arial" pitchFamily="34" charset="0"/>
              </a:rPr>
              <a:t>yǎn jīng      </a:t>
            </a:r>
            <a:r>
              <a:rPr lang="zh-CN" altLang="en-US" sz="2800" b="1">
                <a:solidFill>
                  <a:schemeClr val="accent2"/>
                </a:solidFill>
                <a:latin typeface="宋体" pitchFamily="2" charset="-122"/>
              </a:rPr>
              <a:t>眼 睛</a:t>
            </a:r>
            <a:endParaRPr lang="en-US" sz="28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宋体" pitchFamily="2" charset="-122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380288" y="2636838"/>
            <a:ext cx="2052637" cy="857250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ěr duo</a:t>
            </a:r>
          </a:p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耳  朵</a:t>
            </a:r>
            <a:endParaRPr lang="en-US" sz="28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6227763" y="5300663"/>
            <a:ext cx="2260600" cy="790575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 algn="ctr">
              <a:lnSpc>
                <a:spcPts val="18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sz="2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dù zi</a:t>
            </a:r>
          </a:p>
          <a:p>
            <a:pPr marL="120650" indent="-120650" algn="ctr">
              <a:lnSpc>
                <a:spcPts val="18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肚子</a:t>
            </a:r>
            <a:endParaRPr lang="en-US" sz="28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708400" y="1052513"/>
            <a:ext cx="18240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>
                <a:solidFill>
                  <a:srgbClr val="000000"/>
                </a:solidFill>
                <a:latin typeface="Calibri" pitchFamily="34" charset="0"/>
                <a:sym typeface="Calibri" pitchFamily="34" charset="0"/>
              </a:rPr>
              <a:t>tóu</a:t>
            </a:r>
          </a:p>
          <a:p>
            <a:pPr algn="ctr" eaLnBrk="0" hangingPunct="0"/>
            <a:r>
              <a:rPr lang="en-US" altLang="en-US" sz="2800">
                <a:solidFill>
                  <a:srgbClr val="000000"/>
                </a:solidFill>
                <a:latin typeface="Calibri" pitchFamily="34" charset="0"/>
                <a:sym typeface="Calibri" pitchFamily="34" charset="0"/>
              </a:rPr>
              <a:t>头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84213" y="5300663"/>
            <a:ext cx="182403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>
                <a:solidFill>
                  <a:srgbClr val="1C1C1C"/>
                </a:solidFill>
              </a:rPr>
              <a:t>tuǐ</a:t>
            </a:r>
          </a:p>
          <a:p>
            <a:pPr algn="ctr" eaLnBrk="0" hangingPunct="0"/>
            <a:r>
              <a:rPr lang="zh-CN" altLang="en-US" sz="2800" b="1">
                <a:solidFill>
                  <a:srgbClr val="1C1C1C"/>
                </a:solidFill>
              </a:rPr>
              <a:t>腿</a:t>
            </a:r>
            <a:endParaRPr lang="en-US" sz="2800">
              <a:solidFill>
                <a:srgbClr val="1C1C1C"/>
              </a:solidFill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084888" y="3644900"/>
            <a:ext cx="20161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>
                <a:solidFill>
                  <a:srgbClr val="1C1C1C"/>
                </a:solidFill>
              </a:rPr>
              <a:t>gē bo</a:t>
            </a:r>
          </a:p>
          <a:p>
            <a:pPr algn="ctr" eaLnBrk="0" hangingPunct="0"/>
            <a:r>
              <a:rPr lang="zh-CN" altLang="en-US" sz="2800" b="1">
                <a:solidFill>
                  <a:srgbClr val="1C1C1C"/>
                </a:solidFill>
              </a:rPr>
              <a:t>胳 膊</a:t>
            </a:r>
            <a:endParaRPr lang="en-US" sz="2800" b="1">
              <a:solidFill>
                <a:srgbClr val="1C1C1C"/>
              </a:solidFill>
            </a:endParaRPr>
          </a:p>
        </p:txBody>
      </p:sp>
      <p:pic>
        <p:nvPicPr>
          <p:cNvPr id="10258" name="Picture 16"/>
          <p:cNvPicPr>
            <a:picLocks noChangeAspect="1" noChangeArrowheads="1"/>
          </p:cNvPicPr>
          <p:nvPr/>
        </p:nvPicPr>
        <p:blipFill>
          <a:blip r:embed="rId3" cstate="print"/>
          <a:srcRect l="8673" t="2087" r="8658"/>
          <a:stretch>
            <a:fillRect/>
          </a:stretch>
        </p:blipFill>
        <p:spPr bwMode="auto">
          <a:xfrm>
            <a:off x="2916238" y="1917700"/>
            <a:ext cx="3384550" cy="400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9" name="Oval 19"/>
          <p:cNvSpPr>
            <a:spLocks noChangeArrowheads="1"/>
          </p:cNvSpPr>
          <p:nvPr/>
        </p:nvSpPr>
        <p:spPr bwMode="auto">
          <a:xfrm>
            <a:off x="1219200" y="2940050"/>
            <a:ext cx="1485900" cy="1403350"/>
          </a:xfrm>
          <a:prstGeom prst="ellipse">
            <a:avLst/>
          </a:prstGeom>
          <a:solidFill>
            <a:srgbClr val="0080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Oval 5"/>
          <p:cNvSpPr>
            <a:spLocks noChangeArrowheads="1"/>
          </p:cNvSpPr>
          <p:nvPr/>
        </p:nvSpPr>
        <p:spPr bwMode="auto">
          <a:xfrm>
            <a:off x="3924300" y="5445125"/>
            <a:ext cx="1439863" cy="1412875"/>
          </a:xfrm>
          <a:prstGeom prst="ellipse">
            <a:avLst/>
          </a:prstGeom>
          <a:solidFill>
            <a:srgbClr val="CC99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Line 8"/>
          <p:cNvSpPr>
            <a:spLocks noChangeShapeType="1"/>
          </p:cNvSpPr>
          <p:nvPr/>
        </p:nvSpPr>
        <p:spPr bwMode="auto">
          <a:xfrm flipH="1">
            <a:off x="2195513" y="4868863"/>
            <a:ext cx="2016125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3708400" y="5805488"/>
            <a:ext cx="18240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>
                <a:solidFill>
                  <a:srgbClr val="1C1C1C"/>
                </a:solidFill>
              </a:rPr>
              <a:t>jiǎo</a:t>
            </a:r>
          </a:p>
          <a:p>
            <a:pPr algn="ctr" eaLnBrk="0" hangingPunct="0"/>
            <a:r>
              <a:rPr lang="zh-CN" altLang="en-US" sz="2800" b="1">
                <a:solidFill>
                  <a:srgbClr val="1C1C1C"/>
                </a:solidFill>
              </a:rPr>
              <a:t>脚</a:t>
            </a:r>
            <a:endParaRPr lang="en-US" sz="2800">
              <a:solidFill>
                <a:srgbClr val="1C1C1C"/>
              </a:solidFill>
            </a:endParaRPr>
          </a:p>
        </p:txBody>
      </p:sp>
      <p:sp>
        <p:nvSpPr>
          <p:cNvPr id="10263" name="Line 7"/>
          <p:cNvSpPr>
            <a:spLocks noChangeShapeType="1"/>
          </p:cNvSpPr>
          <p:nvPr/>
        </p:nvSpPr>
        <p:spPr bwMode="auto">
          <a:xfrm>
            <a:off x="4716463" y="4005263"/>
            <a:ext cx="2159000" cy="12239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Line 7"/>
          <p:cNvSpPr>
            <a:spLocks noChangeShapeType="1"/>
          </p:cNvSpPr>
          <p:nvPr/>
        </p:nvSpPr>
        <p:spPr bwMode="auto">
          <a:xfrm>
            <a:off x="5435600" y="3644900"/>
            <a:ext cx="1008063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Oval 21"/>
          <p:cNvSpPr>
            <a:spLocks noChangeArrowheads="1"/>
          </p:cNvSpPr>
          <p:nvPr/>
        </p:nvSpPr>
        <p:spPr bwMode="auto">
          <a:xfrm>
            <a:off x="3852863" y="836613"/>
            <a:ext cx="1512887" cy="1439862"/>
          </a:xfrm>
          <a:prstGeom prst="ellipse">
            <a:avLst/>
          </a:prstGeom>
          <a:solidFill>
            <a:srgbClr val="FF66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Line 7"/>
          <p:cNvSpPr>
            <a:spLocks noChangeShapeType="1"/>
          </p:cNvSpPr>
          <p:nvPr/>
        </p:nvSpPr>
        <p:spPr bwMode="auto">
          <a:xfrm flipV="1">
            <a:off x="5219700" y="2997200"/>
            <a:ext cx="2089150" cy="71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7" name="Line 6"/>
          <p:cNvSpPr>
            <a:spLocks noChangeShapeType="1"/>
          </p:cNvSpPr>
          <p:nvPr/>
        </p:nvSpPr>
        <p:spPr bwMode="auto">
          <a:xfrm flipH="1" flipV="1">
            <a:off x="2124075" y="2420938"/>
            <a:ext cx="2087563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1336675" y="3244850"/>
            <a:ext cx="1482725" cy="815608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altLang="zh-CN" sz="2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zuǐ</a:t>
            </a:r>
            <a:r>
              <a:rPr lang="en-US" altLang="zh-CN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altLang="zh-CN" sz="2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ba</a:t>
            </a:r>
            <a:r>
              <a:rPr lang="en-US" altLang="zh-CN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</a:p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嘴 巴</a:t>
            </a:r>
            <a:endParaRPr lang="en-US" sz="2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0269" name="Line 7"/>
          <p:cNvSpPr>
            <a:spLocks noChangeShapeType="1"/>
          </p:cNvSpPr>
          <p:nvPr/>
        </p:nvSpPr>
        <p:spPr bwMode="auto">
          <a:xfrm flipH="1">
            <a:off x="2514600" y="3213101"/>
            <a:ext cx="1912938" cy="520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0" name="Oval 19"/>
          <p:cNvSpPr>
            <a:spLocks noChangeArrowheads="1"/>
          </p:cNvSpPr>
          <p:nvPr/>
        </p:nvSpPr>
        <p:spPr bwMode="auto">
          <a:xfrm>
            <a:off x="6227763" y="1412875"/>
            <a:ext cx="1512887" cy="1387475"/>
          </a:xfrm>
          <a:prstGeom prst="ellipse">
            <a:avLst/>
          </a:prstGeom>
          <a:solidFill>
            <a:srgbClr val="BFBFBF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5795963" y="1557338"/>
            <a:ext cx="22320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>
                <a:solidFill>
                  <a:srgbClr val="1C1C1C"/>
                </a:solidFill>
              </a:rPr>
              <a:t>bí zi</a:t>
            </a:r>
          </a:p>
          <a:p>
            <a:pPr algn="ctr" eaLnBrk="0" hangingPunct="0"/>
            <a:r>
              <a:rPr lang="zh-CN" altLang="en-US" sz="2800" b="1">
                <a:solidFill>
                  <a:srgbClr val="1C1C1C"/>
                </a:solidFill>
              </a:rPr>
              <a:t>鼻子</a:t>
            </a:r>
            <a:endParaRPr lang="en-US" sz="2800" b="1">
              <a:solidFill>
                <a:srgbClr val="1C1C1C"/>
              </a:solidFill>
            </a:endParaRPr>
          </a:p>
        </p:txBody>
      </p:sp>
      <p:sp>
        <p:nvSpPr>
          <p:cNvPr id="10272" name="Line 7"/>
          <p:cNvSpPr>
            <a:spLocks noChangeShapeType="1"/>
          </p:cNvSpPr>
          <p:nvPr/>
        </p:nvSpPr>
        <p:spPr bwMode="auto">
          <a:xfrm flipV="1">
            <a:off x="4643438" y="2205038"/>
            <a:ext cx="165735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3" name="TextBox 30"/>
          <p:cNvSpPr txBox="1">
            <a:spLocks noChangeArrowheads="1"/>
          </p:cNvSpPr>
          <p:nvPr/>
        </p:nvSpPr>
        <p:spPr bwMode="auto">
          <a:xfrm>
            <a:off x="1908175" y="188913"/>
            <a:ext cx="5832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Body parts   </a:t>
            </a:r>
            <a:r>
              <a:rPr lang="zh-CN" altLang="en-US" b="1">
                <a:solidFill>
                  <a:srgbClr val="FF0000"/>
                </a:solidFill>
              </a:rPr>
              <a:t>身体部位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203848" y="188640"/>
            <a:ext cx="3168352" cy="432048"/>
          </a:xfrm>
          <a:prstGeom prst="roundRect">
            <a:avLst/>
          </a:prstGeom>
          <a:solidFill>
            <a:schemeClr val="accent1">
              <a:lumMod val="75000"/>
              <a:alpha val="2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 flipH="1">
            <a:off x="2667000" y="4343401"/>
            <a:ext cx="1574800" cy="30479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Oval 19"/>
          <p:cNvSpPr>
            <a:spLocks noChangeArrowheads="1"/>
          </p:cNvSpPr>
          <p:nvPr/>
        </p:nvSpPr>
        <p:spPr bwMode="auto">
          <a:xfrm>
            <a:off x="1676400" y="4343400"/>
            <a:ext cx="1279525" cy="925512"/>
          </a:xfrm>
          <a:prstGeom prst="ellipse">
            <a:avLst/>
          </a:prstGeom>
          <a:solidFill>
            <a:schemeClr val="accent6">
              <a:lumMod val="75000"/>
              <a:alpha val="3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1905000" y="43434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7030A0"/>
                </a:solidFill>
              </a:rPr>
              <a:t> </a:t>
            </a:r>
            <a:r>
              <a:rPr lang="en-US" altLang="zh-CN" sz="2400" b="1" dirty="0" err="1" smtClean="0">
                <a:solidFill>
                  <a:srgbClr val="7030A0"/>
                </a:solidFill>
              </a:rPr>
              <a:t>pì</a:t>
            </a:r>
            <a:r>
              <a:rPr lang="en-US" altLang="zh-CN" sz="2400" b="1" dirty="0" smtClean="0">
                <a:solidFill>
                  <a:srgbClr val="7030A0"/>
                </a:solidFill>
              </a:rPr>
              <a:t> </a:t>
            </a:r>
            <a:r>
              <a:rPr lang="en-US" altLang="zh-CN" sz="2400" b="1" dirty="0" err="1" smtClean="0">
                <a:solidFill>
                  <a:srgbClr val="7030A0"/>
                </a:solidFill>
              </a:rPr>
              <a:t>gu</a:t>
            </a:r>
            <a:r>
              <a:rPr lang="en-US" altLang="zh-CN" sz="2400" b="1" dirty="0" smtClean="0">
                <a:solidFill>
                  <a:srgbClr val="7030A0"/>
                </a:solidFill>
              </a:rPr>
              <a:t>  </a:t>
            </a:r>
          </a:p>
          <a:p>
            <a:r>
              <a:rPr lang="zh-CN" altLang="en-US" sz="2400" b="1" dirty="0" smtClean="0">
                <a:solidFill>
                  <a:srgbClr val="7030A0"/>
                </a:solidFill>
              </a:rPr>
              <a:t>屁 股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 autoUpdateAnimBg="0"/>
      <p:bldP spid="11" grpId="0" animBg="1" autoUpdateAnimBg="0"/>
      <p:bldP spid="12" grpId="0" animBg="1" autoUpdateAnimBg="0"/>
      <p:bldP spid="13" grpId="0" autoUpdateAnimBg="0"/>
      <p:bldP spid="14" grpId="0" autoUpdateAnimBg="0"/>
      <p:bldP spid="15" grpId="0" autoUpdateAnimBg="0"/>
      <p:bldP spid="20" grpId="0" autoUpdateAnimBg="0"/>
      <p:bldP spid="26" grpId="0" bldLvl="0" animBg="1" autoUpdateAnimBg="0"/>
      <p:bldP spid="30" grpId="0" autoUpdateAnimBg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 bwMode="auto">
          <a:xfrm>
            <a:off x="1979712" y="116632"/>
            <a:ext cx="5688632" cy="504056"/>
          </a:xfrm>
          <a:prstGeom prst="roundRect">
            <a:avLst/>
          </a:prstGeom>
          <a:solidFill>
            <a:srgbClr val="FF0000">
              <a:alpha val="71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pic>
        <p:nvPicPr>
          <p:cNvPr id="1024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326" y="0"/>
            <a:ext cx="92043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Oval 18"/>
          <p:cNvSpPr>
            <a:spLocks noChangeArrowheads="1"/>
          </p:cNvSpPr>
          <p:nvPr/>
        </p:nvSpPr>
        <p:spPr bwMode="auto">
          <a:xfrm>
            <a:off x="6300788" y="3429000"/>
            <a:ext cx="1439862" cy="1368425"/>
          </a:xfrm>
          <a:prstGeom prst="ellipse">
            <a:avLst/>
          </a:prstGeom>
          <a:solidFill>
            <a:srgbClr val="CC66FF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Oval 17"/>
          <p:cNvSpPr>
            <a:spLocks noChangeArrowheads="1"/>
          </p:cNvSpPr>
          <p:nvPr/>
        </p:nvSpPr>
        <p:spPr bwMode="auto">
          <a:xfrm>
            <a:off x="6588125" y="4868863"/>
            <a:ext cx="1584325" cy="1512887"/>
          </a:xfrm>
          <a:prstGeom prst="ellipse">
            <a:avLst/>
          </a:prstGeom>
          <a:solidFill>
            <a:srgbClr val="FFFF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Oval 20"/>
          <p:cNvSpPr>
            <a:spLocks noChangeArrowheads="1"/>
          </p:cNvSpPr>
          <p:nvPr/>
        </p:nvSpPr>
        <p:spPr bwMode="auto">
          <a:xfrm>
            <a:off x="828675" y="5084763"/>
            <a:ext cx="1511300" cy="1439862"/>
          </a:xfrm>
          <a:prstGeom prst="ellipse">
            <a:avLst/>
          </a:prstGeom>
          <a:solidFill>
            <a:srgbClr val="6633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Oval 3"/>
          <p:cNvSpPr>
            <a:spLocks noChangeArrowheads="1"/>
          </p:cNvSpPr>
          <p:nvPr/>
        </p:nvSpPr>
        <p:spPr bwMode="auto">
          <a:xfrm>
            <a:off x="828675" y="1196975"/>
            <a:ext cx="1727200" cy="1657350"/>
          </a:xfrm>
          <a:prstGeom prst="ellipse">
            <a:avLst/>
          </a:prstGeom>
          <a:solidFill>
            <a:schemeClr val="accent2">
              <a:alpha val="34901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Oval 4"/>
          <p:cNvSpPr>
            <a:spLocks noChangeArrowheads="1"/>
          </p:cNvSpPr>
          <p:nvPr/>
        </p:nvSpPr>
        <p:spPr bwMode="auto">
          <a:xfrm>
            <a:off x="7235825" y="2349500"/>
            <a:ext cx="1368425" cy="1366838"/>
          </a:xfrm>
          <a:prstGeom prst="ellipse">
            <a:avLst/>
          </a:prstGeom>
          <a:solidFill>
            <a:schemeClr val="folHlink">
              <a:alpha val="34901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9"/>
          <p:cNvSpPr>
            <a:spLocks noChangeArrowheads="1"/>
          </p:cNvSpPr>
          <p:nvPr/>
        </p:nvSpPr>
        <p:spPr bwMode="auto">
          <a:xfrm>
            <a:off x="4102100" y="3508375"/>
            <a:ext cx="690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chemeClr val="bg1"/>
                </a:solidFill>
              </a:rPr>
              <a:t>内容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971550" y="1484313"/>
            <a:ext cx="2052638" cy="1169551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sz="2800" dirty="0" err="1">
                <a:solidFill>
                  <a:schemeClr val="accent2"/>
                </a:solidFill>
                <a:latin typeface="Arial" pitchFamily="34" charset="0"/>
              </a:rPr>
              <a:t>yǎn</a:t>
            </a:r>
            <a:r>
              <a:rPr lang="en-US" sz="2800" dirty="0">
                <a:solidFill>
                  <a:schemeClr val="accent2"/>
                </a:solidFill>
                <a:latin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Arial" pitchFamily="34" charset="0"/>
              </a:rPr>
              <a:t>jīng</a:t>
            </a:r>
            <a:endParaRPr lang="en-US" sz="2800" dirty="0" smtClean="0">
              <a:solidFill>
                <a:schemeClr val="accent2"/>
              </a:solidFill>
              <a:latin typeface="Arial" pitchFamily="34" charset="0"/>
            </a:endParaRPr>
          </a:p>
          <a:p>
            <a:pPr marL="120650" indent="-120650"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______</a:t>
            </a:r>
            <a:endParaRPr lang="en-US" sz="28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宋体" pitchFamily="2" charset="-122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380288" y="2636838"/>
            <a:ext cx="2052637" cy="857250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ěr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duo</a:t>
            </a:r>
          </a:p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altLang="zh-CN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_____</a:t>
            </a:r>
            <a:endParaRPr lang="en-US" sz="28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6227763" y="5300663"/>
            <a:ext cx="2260600" cy="790575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 algn="ctr">
              <a:lnSpc>
                <a:spcPts val="18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sz="28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dù</a:t>
            </a:r>
            <a:r>
              <a:rPr lang="en-US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28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zi</a:t>
            </a:r>
            <a:endParaRPr lang="en-US" sz="28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120650" indent="-120650" algn="ctr">
              <a:lnSpc>
                <a:spcPts val="18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altLang="zh-CN" sz="2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_____</a:t>
            </a:r>
            <a:endParaRPr lang="en-US" sz="28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84213" y="5300663"/>
            <a:ext cx="182403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 dirty="0" err="1">
                <a:solidFill>
                  <a:srgbClr val="1C1C1C"/>
                </a:solidFill>
              </a:rPr>
              <a:t>tuǐ</a:t>
            </a:r>
            <a:endParaRPr lang="en-US" sz="2800" b="1" dirty="0">
              <a:solidFill>
                <a:srgbClr val="1C1C1C"/>
              </a:solidFill>
            </a:endParaRPr>
          </a:p>
          <a:p>
            <a:pPr algn="ctr" eaLnBrk="0" hangingPunct="0"/>
            <a:r>
              <a:rPr lang="en-US" altLang="zh-CN" sz="2800" b="1" dirty="0" smtClean="0">
                <a:solidFill>
                  <a:srgbClr val="1C1C1C"/>
                </a:solidFill>
              </a:rPr>
              <a:t>____</a:t>
            </a:r>
            <a:endParaRPr lang="en-US" sz="2800" dirty="0">
              <a:solidFill>
                <a:srgbClr val="1C1C1C"/>
              </a:solidFill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084888" y="3644900"/>
            <a:ext cx="20161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 dirty="0" err="1">
                <a:solidFill>
                  <a:srgbClr val="1C1C1C"/>
                </a:solidFill>
              </a:rPr>
              <a:t>gē</a:t>
            </a:r>
            <a:r>
              <a:rPr lang="en-US" sz="2800" b="1" dirty="0">
                <a:solidFill>
                  <a:srgbClr val="1C1C1C"/>
                </a:solidFill>
              </a:rPr>
              <a:t> </a:t>
            </a:r>
            <a:r>
              <a:rPr lang="en-US" sz="2800" b="1" dirty="0" err="1">
                <a:solidFill>
                  <a:srgbClr val="1C1C1C"/>
                </a:solidFill>
              </a:rPr>
              <a:t>bo</a:t>
            </a:r>
            <a:endParaRPr lang="en-US" sz="2800" b="1" dirty="0">
              <a:solidFill>
                <a:srgbClr val="1C1C1C"/>
              </a:solidFill>
            </a:endParaRPr>
          </a:p>
          <a:p>
            <a:pPr algn="ctr" eaLnBrk="0" hangingPunct="0"/>
            <a:r>
              <a:rPr lang="zh-CN" altLang="en-US" sz="2800" b="1" dirty="0">
                <a:solidFill>
                  <a:srgbClr val="1C1C1C"/>
                </a:solidFill>
              </a:rPr>
              <a:t>胳 膊</a:t>
            </a:r>
            <a:endParaRPr lang="en-US" sz="2800" b="1" dirty="0">
              <a:solidFill>
                <a:srgbClr val="1C1C1C"/>
              </a:solidFill>
            </a:endParaRPr>
          </a:p>
        </p:txBody>
      </p:sp>
      <p:pic>
        <p:nvPicPr>
          <p:cNvPr id="10258" name="Picture 16"/>
          <p:cNvPicPr>
            <a:picLocks noChangeAspect="1" noChangeArrowheads="1"/>
          </p:cNvPicPr>
          <p:nvPr/>
        </p:nvPicPr>
        <p:blipFill>
          <a:blip r:embed="rId3" cstate="print"/>
          <a:srcRect l="8673" t="2087" r="8658"/>
          <a:stretch>
            <a:fillRect/>
          </a:stretch>
        </p:blipFill>
        <p:spPr bwMode="auto">
          <a:xfrm>
            <a:off x="2895600" y="1905000"/>
            <a:ext cx="3384550" cy="400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9" name="Oval 19"/>
          <p:cNvSpPr>
            <a:spLocks noChangeArrowheads="1"/>
          </p:cNvSpPr>
          <p:nvPr/>
        </p:nvSpPr>
        <p:spPr bwMode="auto">
          <a:xfrm>
            <a:off x="1219200" y="2940050"/>
            <a:ext cx="1485900" cy="1403350"/>
          </a:xfrm>
          <a:prstGeom prst="ellipse">
            <a:avLst/>
          </a:prstGeom>
          <a:solidFill>
            <a:srgbClr val="0080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Oval 5"/>
          <p:cNvSpPr>
            <a:spLocks noChangeArrowheads="1"/>
          </p:cNvSpPr>
          <p:nvPr/>
        </p:nvSpPr>
        <p:spPr bwMode="auto">
          <a:xfrm>
            <a:off x="3924300" y="5445125"/>
            <a:ext cx="1439863" cy="1412875"/>
          </a:xfrm>
          <a:prstGeom prst="ellipse">
            <a:avLst/>
          </a:prstGeom>
          <a:solidFill>
            <a:srgbClr val="CC99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Line 8"/>
          <p:cNvSpPr>
            <a:spLocks noChangeShapeType="1"/>
          </p:cNvSpPr>
          <p:nvPr/>
        </p:nvSpPr>
        <p:spPr bwMode="auto">
          <a:xfrm flipH="1">
            <a:off x="2195513" y="4868863"/>
            <a:ext cx="2016125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3708400" y="5805488"/>
            <a:ext cx="18240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 dirty="0" err="1">
                <a:solidFill>
                  <a:srgbClr val="1C1C1C"/>
                </a:solidFill>
              </a:rPr>
              <a:t>jiǎo</a:t>
            </a:r>
            <a:endParaRPr lang="en-US" sz="2800" b="1" dirty="0">
              <a:solidFill>
                <a:srgbClr val="1C1C1C"/>
              </a:solidFill>
            </a:endParaRPr>
          </a:p>
          <a:p>
            <a:pPr algn="ctr" eaLnBrk="0" hangingPunct="0"/>
            <a:r>
              <a:rPr lang="en-US" altLang="zh-CN" sz="2800" b="1" dirty="0" smtClean="0">
                <a:solidFill>
                  <a:srgbClr val="1C1C1C"/>
                </a:solidFill>
              </a:rPr>
              <a:t>____</a:t>
            </a:r>
            <a:endParaRPr lang="en-US" sz="2800" dirty="0">
              <a:solidFill>
                <a:srgbClr val="1C1C1C"/>
              </a:solidFill>
            </a:endParaRPr>
          </a:p>
        </p:txBody>
      </p:sp>
      <p:sp>
        <p:nvSpPr>
          <p:cNvPr id="10263" name="Line 7"/>
          <p:cNvSpPr>
            <a:spLocks noChangeShapeType="1"/>
          </p:cNvSpPr>
          <p:nvPr/>
        </p:nvSpPr>
        <p:spPr bwMode="auto">
          <a:xfrm>
            <a:off x="4716463" y="4005263"/>
            <a:ext cx="2159000" cy="12239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Line 7"/>
          <p:cNvSpPr>
            <a:spLocks noChangeShapeType="1"/>
          </p:cNvSpPr>
          <p:nvPr/>
        </p:nvSpPr>
        <p:spPr bwMode="auto">
          <a:xfrm>
            <a:off x="5257800" y="3581400"/>
            <a:ext cx="1185863" cy="423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Line 7"/>
          <p:cNvSpPr>
            <a:spLocks noChangeShapeType="1"/>
          </p:cNvSpPr>
          <p:nvPr/>
        </p:nvSpPr>
        <p:spPr bwMode="auto">
          <a:xfrm flipV="1">
            <a:off x="5219700" y="2997200"/>
            <a:ext cx="2089150" cy="71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7" name="Line 6"/>
          <p:cNvSpPr>
            <a:spLocks noChangeShapeType="1"/>
          </p:cNvSpPr>
          <p:nvPr/>
        </p:nvSpPr>
        <p:spPr bwMode="auto">
          <a:xfrm flipH="1" flipV="1">
            <a:off x="2124073" y="2420938"/>
            <a:ext cx="2143126" cy="398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1524000" y="3124200"/>
            <a:ext cx="1482725" cy="815608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endParaRPr lang="en-US" altLang="zh-CN" sz="2400" b="1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嘴 巴</a:t>
            </a:r>
            <a:endParaRPr lang="en-US" sz="2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0269" name="Line 7"/>
          <p:cNvSpPr>
            <a:spLocks noChangeShapeType="1"/>
          </p:cNvSpPr>
          <p:nvPr/>
        </p:nvSpPr>
        <p:spPr bwMode="auto">
          <a:xfrm flipH="1">
            <a:off x="2514600" y="3213101"/>
            <a:ext cx="1912938" cy="520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0" name="Oval 19"/>
          <p:cNvSpPr>
            <a:spLocks noChangeArrowheads="1"/>
          </p:cNvSpPr>
          <p:nvPr/>
        </p:nvSpPr>
        <p:spPr bwMode="auto">
          <a:xfrm>
            <a:off x="6227763" y="1412875"/>
            <a:ext cx="1512887" cy="1387475"/>
          </a:xfrm>
          <a:prstGeom prst="ellipse">
            <a:avLst/>
          </a:prstGeom>
          <a:solidFill>
            <a:srgbClr val="BFBFBF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5791200" y="1447800"/>
            <a:ext cx="22320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altLang="zh-CN" sz="2800" b="1" dirty="0" smtClean="0">
              <a:solidFill>
                <a:srgbClr val="1C1C1C"/>
              </a:solidFill>
            </a:endParaRPr>
          </a:p>
          <a:p>
            <a:pPr algn="ctr" eaLnBrk="0" hangingPunct="0"/>
            <a:r>
              <a:rPr lang="zh-CN" altLang="en-US" sz="2800" b="1" dirty="0" smtClean="0">
                <a:solidFill>
                  <a:srgbClr val="1C1C1C"/>
                </a:solidFill>
              </a:rPr>
              <a:t>鼻</a:t>
            </a:r>
            <a:r>
              <a:rPr lang="zh-CN" altLang="en-US" sz="2800" b="1" dirty="0">
                <a:solidFill>
                  <a:srgbClr val="1C1C1C"/>
                </a:solidFill>
              </a:rPr>
              <a:t>子</a:t>
            </a:r>
            <a:endParaRPr lang="en-US" sz="2800" b="1" dirty="0">
              <a:solidFill>
                <a:srgbClr val="1C1C1C"/>
              </a:solidFill>
            </a:endParaRPr>
          </a:p>
        </p:txBody>
      </p:sp>
      <p:sp>
        <p:nvSpPr>
          <p:cNvPr id="10272" name="Line 7"/>
          <p:cNvSpPr>
            <a:spLocks noChangeShapeType="1"/>
          </p:cNvSpPr>
          <p:nvPr/>
        </p:nvSpPr>
        <p:spPr bwMode="auto">
          <a:xfrm flipV="1">
            <a:off x="4643438" y="2205038"/>
            <a:ext cx="165735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3" name="TextBox 30"/>
          <p:cNvSpPr txBox="1">
            <a:spLocks noChangeArrowheads="1"/>
          </p:cNvSpPr>
          <p:nvPr/>
        </p:nvSpPr>
        <p:spPr bwMode="auto">
          <a:xfrm>
            <a:off x="1908175" y="188913"/>
            <a:ext cx="5832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Body parts   </a:t>
            </a:r>
            <a:r>
              <a:rPr lang="zh-CN" altLang="en-US" b="1">
                <a:solidFill>
                  <a:srgbClr val="FF0000"/>
                </a:solidFill>
              </a:rPr>
              <a:t>身体部位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203848" y="188640"/>
            <a:ext cx="3168352" cy="432048"/>
          </a:xfrm>
          <a:prstGeom prst="roundRect">
            <a:avLst/>
          </a:prstGeom>
          <a:solidFill>
            <a:schemeClr val="accent1">
              <a:lumMod val="75000"/>
              <a:alpha val="2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 flipH="1">
            <a:off x="2667000" y="4267201"/>
            <a:ext cx="16002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Oval 19"/>
          <p:cNvSpPr>
            <a:spLocks noChangeArrowheads="1"/>
          </p:cNvSpPr>
          <p:nvPr/>
        </p:nvSpPr>
        <p:spPr bwMode="auto">
          <a:xfrm>
            <a:off x="1676400" y="4343400"/>
            <a:ext cx="1279525" cy="925512"/>
          </a:xfrm>
          <a:prstGeom prst="ellipse">
            <a:avLst/>
          </a:prstGeom>
          <a:solidFill>
            <a:schemeClr val="accent6">
              <a:lumMod val="75000"/>
              <a:alpha val="3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1905000" y="4274403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7030A0"/>
                </a:solidFill>
              </a:rPr>
              <a:t>   </a:t>
            </a:r>
          </a:p>
          <a:p>
            <a:r>
              <a:rPr lang="zh-CN" altLang="en-US" sz="2400" b="1" dirty="0" smtClean="0">
                <a:solidFill>
                  <a:srgbClr val="7030A0"/>
                </a:solidFill>
              </a:rPr>
              <a:t>屁 股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 autoUpdateAnimBg="0"/>
      <p:bldP spid="11" grpId="0" animBg="1" autoUpdateAnimBg="0"/>
      <p:bldP spid="12" grpId="0" animBg="1" autoUpdateAnimBg="0"/>
      <p:bldP spid="14" grpId="0" autoUpdateAnimBg="0"/>
      <p:bldP spid="15" grpId="0" autoUpdateAnimBg="0"/>
      <p:bldP spid="20" grpId="0" autoUpdateAnimBg="0"/>
      <p:bldP spid="26" grpId="0" bldLvl="0" animBg="1" autoUpdateAnimBg="0"/>
      <p:bldP spid="30" grpId="0" autoUpdateAnimBg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 bwMode="auto">
          <a:xfrm>
            <a:off x="1979712" y="116632"/>
            <a:ext cx="5688632" cy="504056"/>
          </a:xfrm>
          <a:prstGeom prst="roundRect">
            <a:avLst/>
          </a:prstGeom>
          <a:solidFill>
            <a:srgbClr val="FF0000">
              <a:alpha val="71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326" y="0"/>
            <a:ext cx="92043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4102100" y="3508375"/>
            <a:ext cx="690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chemeClr val="bg1"/>
                </a:solidFill>
              </a:rPr>
              <a:t>内容</a:t>
            </a:r>
          </a:p>
        </p:txBody>
      </p:sp>
      <p:pic>
        <p:nvPicPr>
          <p:cNvPr id="11271" name="Picture 16"/>
          <p:cNvPicPr>
            <a:picLocks noChangeAspect="1" noChangeArrowheads="1"/>
          </p:cNvPicPr>
          <p:nvPr/>
        </p:nvPicPr>
        <p:blipFill>
          <a:blip r:embed="rId3" cstate="print"/>
          <a:srcRect l="8673" t="2087" r="8658"/>
          <a:stretch>
            <a:fillRect/>
          </a:stretch>
        </p:blipFill>
        <p:spPr bwMode="auto">
          <a:xfrm>
            <a:off x="2916238" y="1917700"/>
            <a:ext cx="3384550" cy="400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Oval 19"/>
          <p:cNvSpPr>
            <a:spLocks noChangeArrowheads="1"/>
          </p:cNvSpPr>
          <p:nvPr/>
        </p:nvSpPr>
        <p:spPr bwMode="auto">
          <a:xfrm>
            <a:off x="6227763" y="1412875"/>
            <a:ext cx="1512887" cy="1387475"/>
          </a:xfrm>
          <a:prstGeom prst="ellipse">
            <a:avLst/>
          </a:prstGeom>
          <a:solidFill>
            <a:srgbClr val="BFBFBF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TextBox 30"/>
          <p:cNvSpPr txBox="1">
            <a:spLocks noChangeArrowheads="1"/>
          </p:cNvSpPr>
          <p:nvPr/>
        </p:nvSpPr>
        <p:spPr bwMode="auto">
          <a:xfrm>
            <a:off x="1908175" y="188913"/>
            <a:ext cx="5832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Body parts   </a:t>
            </a:r>
            <a:r>
              <a:rPr lang="zh-CN" altLang="en-US" b="1">
                <a:solidFill>
                  <a:srgbClr val="FF0000"/>
                </a:solidFill>
              </a:rPr>
              <a:t>身体部位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203848" y="188640"/>
            <a:ext cx="3168352" cy="432048"/>
          </a:xfrm>
          <a:prstGeom prst="roundRect">
            <a:avLst/>
          </a:prstGeom>
          <a:solidFill>
            <a:schemeClr val="accent1">
              <a:lumMod val="75000"/>
              <a:alpha val="2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325" y="0"/>
            <a:ext cx="92043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Oval 18"/>
          <p:cNvSpPr>
            <a:spLocks noChangeArrowheads="1"/>
          </p:cNvSpPr>
          <p:nvPr/>
        </p:nvSpPr>
        <p:spPr bwMode="auto">
          <a:xfrm>
            <a:off x="7092950" y="4437063"/>
            <a:ext cx="1223963" cy="1081087"/>
          </a:xfrm>
          <a:prstGeom prst="ellipse">
            <a:avLst/>
          </a:prstGeom>
          <a:solidFill>
            <a:srgbClr val="CC66FF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364" name="Oval 17"/>
          <p:cNvSpPr>
            <a:spLocks noChangeArrowheads="1"/>
          </p:cNvSpPr>
          <p:nvPr/>
        </p:nvSpPr>
        <p:spPr bwMode="auto">
          <a:xfrm>
            <a:off x="6588125" y="5373688"/>
            <a:ext cx="1079500" cy="1008062"/>
          </a:xfrm>
          <a:prstGeom prst="ellipse">
            <a:avLst/>
          </a:prstGeom>
          <a:solidFill>
            <a:srgbClr val="FFFF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Oval 20"/>
          <p:cNvSpPr>
            <a:spLocks noChangeArrowheads="1"/>
          </p:cNvSpPr>
          <p:nvPr/>
        </p:nvSpPr>
        <p:spPr bwMode="auto">
          <a:xfrm>
            <a:off x="2195513" y="5445125"/>
            <a:ext cx="1150937" cy="1079500"/>
          </a:xfrm>
          <a:prstGeom prst="ellipse">
            <a:avLst/>
          </a:prstGeom>
          <a:solidFill>
            <a:srgbClr val="6633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62200" y="1981200"/>
            <a:ext cx="2125662" cy="5746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CN" altLang="en-US" sz="4000" b="1" dirty="0" smtClean="0">
                <a:solidFill>
                  <a:schemeClr val="tx1"/>
                </a:solidFill>
                <a:ea typeface="宋体" pitchFamily="2" charset="-122"/>
              </a:rPr>
              <a:t>疼</a:t>
            </a:r>
          </a:p>
        </p:txBody>
      </p:sp>
      <p:sp>
        <p:nvSpPr>
          <p:cNvPr id="15367" name="Oval 3"/>
          <p:cNvSpPr>
            <a:spLocks noChangeArrowheads="1"/>
          </p:cNvSpPr>
          <p:nvPr/>
        </p:nvSpPr>
        <p:spPr bwMode="auto">
          <a:xfrm>
            <a:off x="2870200" y="3573463"/>
            <a:ext cx="1008063" cy="936625"/>
          </a:xfrm>
          <a:prstGeom prst="ellipse">
            <a:avLst/>
          </a:prstGeom>
          <a:solidFill>
            <a:schemeClr val="accent2">
              <a:alpha val="34901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5368" name="Oval 4"/>
          <p:cNvSpPr>
            <a:spLocks noChangeArrowheads="1"/>
          </p:cNvSpPr>
          <p:nvPr/>
        </p:nvSpPr>
        <p:spPr bwMode="auto">
          <a:xfrm>
            <a:off x="6588125" y="3573463"/>
            <a:ext cx="936625" cy="1006475"/>
          </a:xfrm>
          <a:prstGeom prst="ellipse">
            <a:avLst/>
          </a:prstGeom>
          <a:solidFill>
            <a:schemeClr val="folHlink">
              <a:alpha val="34901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2941638" y="3716338"/>
            <a:ext cx="1198562" cy="647700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sz="1800" dirty="0" err="1">
                <a:solidFill>
                  <a:schemeClr val="accent2"/>
                </a:solidFill>
                <a:latin typeface="Arial" pitchFamily="34" charset="0"/>
              </a:rPr>
              <a:t>yǎn</a:t>
            </a:r>
            <a:r>
              <a:rPr lang="en-US" sz="1800" dirty="0">
                <a:solidFill>
                  <a:schemeClr val="accent2"/>
                </a:solidFill>
                <a:latin typeface="Arial" pitchFamily="34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Arial" pitchFamily="34" charset="0"/>
              </a:rPr>
              <a:t>jīng</a:t>
            </a:r>
            <a:r>
              <a:rPr lang="en-US" sz="1800" dirty="0">
                <a:solidFill>
                  <a:schemeClr val="accent2"/>
                </a:solidFill>
                <a:latin typeface="Arial" pitchFamily="34" charset="0"/>
              </a:rPr>
              <a:t>      </a:t>
            </a:r>
            <a:r>
              <a:rPr lang="zh-CN" altLang="en-US" sz="1800" b="1" dirty="0">
                <a:solidFill>
                  <a:schemeClr val="accent2"/>
                </a:solidFill>
                <a:latin typeface="宋体" pitchFamily="2" charset="-122"/>
              </a:rPr>
              <a:t>眼 睛</a:t>
            </a:r>
            <a:endParaRPr lang="en-US" sz="18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宋体" pitchFamily="2" charset="-122"/>
            </a:endParaRP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6732588" y="3644900"/>
            <a:ext cx="1223962" cy="769938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sz="1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ěr</a:t>
            </a:r>
            <a:r>
              <a:rPr lang="en-US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duo</a:t>
            </a:r>
          </a:p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耳  朵</a:t>
            </a:r>
            <a:endParaRPr lang="en-US" sz="18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6300788" y="5516563"/>
            <a:ext cx="1800225" cy="708025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 algn="ctr">
              <a:lnSpc>
                <a:spcPts val="18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dù</a:t>
            </a:r>
            <a:r>
              <a:rPr 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zi</a:t>
            </a:r>
            <a:endParaRPr lang="en-US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120650" indent="-120650" algn="ctr">
              <a:lnSpc>
                <a:spcPts val="18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肚子</a:t>
            </a:r>
            <a:endParaRPr lang="en-US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4572000" y="2924175"/>
            <a:ext cx="18240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>
                <a:solidFill>
                  <a:srgbClr val="000000"/>
                </a:solidFill>
                <a:latin typeface="Calibri" pitchFamily="34" charset="0"/>
                <a:sym typeface="Calibri" pitchFamily="34" charset="0"/>
              </a:rPr>
              <a:t>tóu</a:t>
            </a:r>
          </a:p>
          <a:p>
            <a:pPr algn="ctr" eaLnBrk="0" hangingPunct="0"/>
            <a:r>
              <a:rPr lang="en-US" altLang="en-US" sz="2800">
                <a:solidFill>
                  <a:srgbClr val="000000"/>
                </a:solidFill>
                <a:latin typeface="Calibri" pitchFamily="34" charset="0"/>
                <a:sym typeface="Calibri" pitchFamily="34" charset="0"/>
              </a:rPr>
              <a:t>头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835150" y="5589588"/>
            <a:ext cx="18240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1">
                <a:solidFill>
                  <a:srgbClr val="1C1C1C"/>
                </a:solidFill>
              </a:rPr>
              <a:t>tuǐ</a:t>
            </a:r>
          </a:p>
          <a:p>
            <a:pPr algn="ctr" eaLnBrk="0" hangingPunct="0"/>
            <a:r>
              <a:rPr lang="zh-CN" altLang="en-US" b="1">
                <a:solidFill>
                  <a:srgbClr val="1C1C1C"/>
                </a:solidFill>
              </a:rPr>
              <a:t>腿</a:t>
            </a:r>
            <a:endParaRPr lang="en-US">
              <a:solidFill>
                <a:srgbClr val="1C1C1C"/>
              </a:solidFill>
            </a:endParaRP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6732588" y="4579938"/>
            <a:ext cx="201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1">
                <a:solidFill>
                  <a:srgbClr val="1C1C1C"/>
                </a:solidFill>
              </a:rPr>
              <a:t>gē bo</a:t>
            </a:r>
          </a:p>
          <a:p>
            <a:pPr algn="ctr" eaLnBrk="0" hangingPunct="0"/>
            <a:r>
              <a:rPr lang="zh-CN" altLang="en-US" b="1">
                <a:solidFill>
                  <a:srgbClr val="1C1C1C"/>
                </a:solidFill>
              </a:rPr>
              <a:t>胳 膊</a:t>
            </a:r>
            <a:endParaRPr lang="en-US" b="1">
              <a:solidFill>
                <a:srgbClr val="1C1C1C"/>
              </a:solidFill>
            </a:endParaRPr>
          </a:p>
        </p:txBody>
      </p:sp>
      <p:pic>
        <p:nvPicPr>
          <p:cNvPr id="15376" name="Picture 16"/>
          <p:cNvPicPr>
            <a:picLocks noChangeAspect="1" noChangeArrowheads="1"/>
          </p:cNvPicPr>
          <p:nvPr/>
        </p:nvPicPr>
        <p:blipFill>
          <a:blip r:embed="rId3" cstate="print"/>
          <a:srcRect l="8673" t="2087" r="8658"/>
          <a:stretch>
            <a:fillRect/>
          </a:stretch>
        </p:blipFill>
        <p:spPr bwMode="auto">
          <a:xfrm>
            <a:off x="4356100" y="3789363"/>
            <a:ext cx="2016125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7" name="Oval 19"/>
          <p:cNvSpPr>
            <a:spLocks noChangeArrowheads="1"/>
          </p:cNvSpPr>
          <p:nvPr/>
        </p:nvSpPr>
        <p:spPr bwMode="auto">
          <a:xfrm>
            <a:off x="3265488" y="4419600"/>
            <a:ext cx="1008062" cy="892175"/>
          </a:xfrm>
          <a:prstGeom prst="ellipse">
            <a:avLst/>
          </a:prstGeom>
          <a:solidFill>
            <a:srgbClr val="0080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5378" name="Oval 5"/>
          <p:cNvSpPr>
            <a:spLocks noChangeArrowheads="1"/>
          </p:cNvSpPr>
          <p:nvPr/>
        </p:nvSpPr>
        <p:spPr bwMode="auto">
          <a:xfrm>
            <a:off x="4213225" y="5876925"/>
            <a:ext cx="1079500" cy="981075"/>
          </a:xfrm>
          <a:prstGeom prst="ellipse">
            <a:avLst/>
          </a:prstGeom>
          <a:solidFill>
            <a:srgbClr val="CC99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8"/>
          <p:cNvSpPr>
            <a:spLocks noChangeShapeType="1"/>
          </p:cNvSpPr>
          <p:nvPr/>
        </p:nvSpPr>
        <p:spPr bwMode="auto">
          <a:xfrm flipH="1">
            <a:off x="3132138" y="5445125"/>
            <a:ext cx="20161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Text Box 14"/>
          <p:cNvSpPr txBox="1">
            <a:spLocks noChangeArrowheads="1"/>
          </p:cNvSpPr>
          <p:nvPr/>
        </p:nvSpPr>
        <p:spPr bwMode="auto">
          <a:xfrm>
            <a:off x="3924300" y="6027738"/>
            <a:ext cx="16557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1C1C1C"/>
                </a:solidFill>
              </a:rPr>
              <a:t>jiǎo</a:t>
            </a:r>
          </a:p>
          <a:p>
            <a:pPr algn="ctr" eaLnBrk="0" hangingPunct="0"/>
            <a:r>
              <a:rPr lang="zh-CN" altLang="en-US" sz="2400" b="1">
                <a:solidFill>
                  <a:srgbClr val="1C1C1C"/>
                </a:solidFill>
              </a:rPr>
              <a:t>脚</a:t>
            </a:r>
            <a:endParaRPr lang="en-US" sz="2400">
              <a:solidFill>
                <a:srgbClr val="1C1C1C"/>
              </a:solidFill>
            </a:endParaRPr>
          </a:p>
        </p:txBody>
      </p:sp>
      <p:sp>
        <p:nvSpPr>
          <p:cNvPr id="15381" name="Line 7"/>
          <p:cNvSpPr>
            <a:spLocks noChangeShapeType="1"/>
          </p:cNvSpPr>
          <p:nvPr/>
        </p:nvSpPr>
        <p:spPr bwMode="auto">
          <a:xfrm>
            <a:off x="5364163" y="5013325"/>
            <a:ext cx="1368425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Line 7"/>
          <p:cNvSpPr>
            <a:spLocks noChangeShapeType="1"/>
          </p:cNvSpPr>
          <p:nvPr/>
        </p:nvSpPr>
        <p:spPr bwMode="auto">
          <a:xfrm>
            <a:off x="5940425" y="4797425"/>
            <a:ext cx="1152525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Oval 21"/>
          <p:cNvSpPr>
            <a:spLocks noChangeArrowheads="1"/>
          </p:cNvSpPr>
          <p:nvPr/>
        </p:nvSpPr>
        <p:spPr bwMode="auto">
          <a:xfrm>
            <a:off x="4859338" y="2924175"/>
            <a:ext cx="1225550" cy="1081088"/>
          </a:xfrm>
          <a:prstGeom prst="ellipse">
            <a:avLst/>
          </a:prstGeom>
          <a:solidFill>
            <a:srgbClr val="FF66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Line 7"/>
          <p:cNvSpPr>
            <a:spLocks noChangeShapeType="1"/>
          </p:cNvSpPr>
          <p:nvPr/>
        </p:nvSpPr>
        <p:spPr bwMode="auto">
          <a:xfrm flipV="1">
            <a:off x="5724525" y="4076700"/>
            <a:ext cx="1008063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Line 6"/>
          <p:cNvSpPr>
            <a:spLocks noChangeShapeType="1"/>
          </p:cNvSpPr>
          <p:nvPr/>
        </p:nvSpPr>
        <p:spPr bwMode="auto">
          <a:xfrm flipH="1" flipV="1">
            <a:off x="3779838" y="4076700"/>
            <a:ext cx="1366837" cy="2174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8" name="Text Box 11"/>
          <p:cNvSpPr txBox="1">
            <a:spLocks noChangeArrowheads="1"/>
          </p:cNvSpPr>
          <p:nvPr/>
        </p:nvSpPr>
        <p:spPr bwMode="auto">
          <a:xfrm>
            <a:off x="3409950" y="4492255"/>
            <a:ext cx="1306513" cy="778246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sz="1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yá</a:t>
            </a:r>
            <a:r>
              <a:rPr lang="en-US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chǐ</a:t>
            </a:r>
            <a:endParaRPr lang="en-US" sz="18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牙 齿</a:t>
            </a:r>
            <a:endParaRPr lang="en-US" sz="18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5387" name="Line 7"/>
          <p:cNvSpPr>
            <a:spLocks noChangeShapeType="1"/>
          </p:cNvSpPr>
          <p:nvPr/>
        </p:nvSpPr>
        <p:spPr bwMode="auto">
          <a:xfrm flipH="1">
            <a:off x="4140200" y="4581525"/>
            <a:ext cx="10795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0" name="Rectangle 2"/>
          <p:cNvSpPr txBox="1">
            <a:spLocks noChangeArrowheads="1"/>
          </p:cNvSpPr>
          <p:nvPr/>
        </p:nvSpPr>
        <p:spPr bwMode="auto">
          <a:xfrm>
            <a:off x="3048000" y="1371600"/>
            <a:ext cx="1728787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 dirty="0" err="1">
                <a:latin typeface="Segoe Print" pitchFamily="2" charset="0"/>
              </a:rPr>
              <a:t>téng</a:t>
            </a:r>
            <a:endParaRPr lang="en-US" sz="3200" b="1" dirty="0">
              <a:latin typeface="Segoe Print" pitchFamily="2" charset="0"/>
            </a:endParaRPr>
          </a:p>
        </p:txBody>
      </p:sp>
      <p:sp>
        <p:nvSpPr>
          <p:cNvPr id="15389" name="Oval 19"/>
          <p:cNvSpPr>
            <a:spLocks noChangeArrowheads="1"/>
          </p:cNvSpPr>
          <p:nvPr/>
        </p:nvSpPr>
        <p:spPr bwMode="auto">
          <a:xfrm>
            <a:off x="6516688" y="2708275"/>
            <a:ext cx="1008062" cy="955675"/>
          </a:xfrm>
          <a:prstGeom prst="ellipse">
            <a:avLst/>
          </a:prstGeom>
          <a:solidFill>
            <a:srgbClr val="BFBFBF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2" name="Text Box 15"/>
          <p:cNvSpPr txBox="1">
            <a:spLocks noChangeArrowheads="1"/>
          </p:cNvSpPr>
          <p:nvPr/>
        </p:nvSpPr>
        <p:spPr bwMode="auto">
          <a:xfrm>
            <a:off x="6011863" y="2781300"/>
            <a:ext cx="22320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1">
                <a:solidFill>
                  <a:srgbClr val="1C1C1C"/>
                </a:solidFill>
              </a:rPr>
              <a:t>bí zi</a:t>
            </a:r>
          </a:p>
          <a:p>
            <a:pPr algn="ctr" eaLnBrk="0" hangingPunct="0"/>
            <a:r>
              <a:rPr lang="zh-CN" altLang="en-US" b="1">
                <a:solidFill>
                  <a:srgbClr val="1C1C1C"/>
                </a:solidFill>
              </a:rPr>
              <a:t>鼻子</a:t>
            </a:r>
            <a:endParaRPr lang="en-US" b="1">
              <a:solidFill>
                <a:srgbClr val="1C1C1C"/>
              </a:solidFill>
            </a:endParaRPr>
          </a:p>
        </p:txBody>
      </p:sp>
      <p:sp>
        <p:nvSpPr>
          <p:cNvPr id="15391" name="Line 7"/>
          <p:cNvSpPr>
            <a:spLocks noChangeShapeType="1"/>
          </p:cNvSpPr>
          <p:nvPr/>
        </p:nvSpPr>
        <p:spPr bwMode="auto">
          <a:xfrm flipV="1">
            <a:off x="5364163" y="3357563"/>
            <a:ext cx="1295400" cy="10080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1187450" y="1916113"/>
            <a:ext cx="2238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000" b="1"/>
              <a:t>我</a:t>
            </a:r>
            <a:r>
              <a:rPr lang="zh-CN" altLang="en-US" sz="3600" b="1"/>
              <a:t>______</a:t>
            </a:r>
          </a:p>
        </p:txBody>
      </p:sp>
      <p:sp>
        <p:nvSpPr>
          <p:cNvPr id="13345" name="Title 1"/>
          <p:cNvSpPr>
            <a:spLocks noGrp="1" noChangeArrowheads="1"/>
          </p:cNvSpPr>
          <p:nvPr/>
        </p:nvSpPr>
        <p:spPr bwMode="auto">
          <a:xfrm>
            <a:off x="4932363" y="1989138"/>
            <a:ext cx="3765550" cy="647700"/>
          </a:xfrm>
          <a:prstGeom prst="rect">
            <a:avLst/>
          </a:prstGeom>
          <a:noFill/>
          <a:ln w="9525">
            <a:noFill/>
            <a:bevel/>
            <a:headEnd/>
            <a:tailEnd/>
          </a:ln>
        </p:spPr>
        <p:txBody>
          <a:bodyPr anchor="ctr"/>
          <a:lstStyle/>
          <a:p>
            <a:r>
              <a:rPr lang="zh-CN" altLang="en-US" sz="3600" b="1">
                <a:solidFill>
                  <a:schemeClr val="accent2"/>
                </a:solidFill>
                <a:latin typeface="Segoe Print" pitchFamily="2" charset="0"/>
              </a:rPr>
              <a:t>my_______hurt(s)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581400" y="0"/>
            <a:ext cx="304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2800" b="1" dirty="0" err="1" smtClean="0">
                <a:solidFill>
                  <a:srgbClr val="FF0000"/>
                </a:solidFill>
              </a:rPr>
              <a:t>nǐ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2800" b="1" dirty="0" err="1" smtClean="0">
                <a:solidFill>
                  <a:srgbClr val="FF0000"/>
                </a:solidFill>
              </a:rPr>
              <a:t>zěn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 me le </a:t>
            </a:r>
          </a:p>
          <a:p>
            <a:r>
              <a:rPr lang="zh-CN" altLang="en-US" sz="3600" b="1" dirty="0" smtClean="0">
                <a:solidFill>
                  <a:srgbClr val="FF0000"/>
                </a:solidFill>
              </a:rPr>
              <a:t>你怎么了？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5" name="Line 7"/>
          <p:cNvSpPr>
            <a:spLocks noChangeShapeType="1"/>
          </p:cNvSpPr>
          <p:nvPr/>
        </p:nvSpPr>
        <p:spPr bwMode="auto">
          <a:xfrm flipH="1">
            <a:off x="3956538" y="5231791"/>
            <a:ext cx="1199662" cy="25460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36" name="Oval 19"/>
          <p:cNvSpPr>
            <a:spLocks noChangeArrowheads="1"/>
          </p:cNvSpPr>
          <p:nvPr/>
        </p:nvSpPr>
        <p:spPr bwMode="auto">
          <a:xfrm>
            <a:off x="3200400" y="5120963"/>
            <a:ext cx="974725" cy="773112"/>
          </a:xfrm>
          <a:prstGeom prst="ellipse">
            <a:avLst/>
          </a:prstGeom>
          <a:solidFill>
            <a:schemeClr val="accent6">
              <a:lumMod val="75000"/>
              <a:alpha val="3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37" name="TextBox 36"/>
          <p:cNvSpPr txBox="1"/>
          <p:nvPr/>
        </p:nvSpPr>
        <p:spPr>
          <a:xfrm>
            <a:off x="3378326" y="5105400"/>
            <a:ext cx="812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7030A0"/>
                </a:solidFill>
              </a:rPr>
              <a:t> </a:t>
            </a:r>
            <a:r>
              <a:rPr lang="en-US" altLang="zh-CN" b="1" dirty="0" err="1" smtClean="0">
                <a:solidFill>
                  <a:srgbClr val="7030A0"/>
                </a:solidFill>
              </a:rPr>
              <a:t>pì</a:t>
            </a:r>
            <a:r>
              <a:rPr lang="en-US" altLang="zh-CN" b="1" dirty="0" smtClean="0">
                <a:solidFill>
                  <a:srgbClr val="7030A0"/>
                </a:solidFill>
              </a:rPr>
              <a:t> </a:t>
            </a:r>
            <a:r>
              <a:rPr lang="en-US" altLang="zh-CN" b="1" dirty="0" err="1" smtClean="0">
                <a:solidFill>
                  <a:srgbClr val="7030A0"/>
                </a:solidFill>
              </a:rPr>
              <a:t>gu</a:t>
            </a:r>
            <a:r>
              <a:rPr lang="en-US" altLang="zh-CN" b="1" dirty="0" smtClean="0">
                <a:solidFill>
                  <a:srgbClr val="7030A0"/>
                </a:solidFill>
              </a:rPr>
              <a:t>  </a:t>
            </a:r>
          </a:p>
          <a:p>
            <a:r>
              <a:rPr lang="zh-CN" altLang="en-US" b="1" dirty="0" smtClean="0">
                <a:solidFill>
                  <a:srgbClr val="7030A0"/>
                </a:solidFill>
              </a:rPr>
              <a:t>屁 股</a:t>
            </a:r>
            <a:endParaRPr 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autoUpdateAnimBg="0"/>
      <p:bldP spid="13322" grpId="0" bldLvl="0" animBg="1" autoUpdateAnimBg="0"/>
      <p:bldP spid="13323" grpId="0" animBg="1" autoUpdateAnimBg="0"/>
      <p:bldP spid="13324" grpId="0" animBg="1" autoUpdateAnimBg="0"/>
      <p:bldP spid="13325" grpId="0" autoUpdateAnimBg="0"/>
      <p:bldP spid="13326" grpId="0" autoUpdateAnimBg="0"/>
      <p:bldP spid="13327" grpId="0" autoUpdateAnimBg="0"/>
      <p:bldP spid="13332" grpId="0" autoUpdateAnimBg="0"/>
      <p:bldP spid="13338" grpId="0" bldLvl="0" animBg="1" autoUpdateAnimBg="0"/>
      <p:bldP spid="13340" grpId="0" autoUpdateAnimBg="0"/>
      <p:bldP spid="13342" grpId="0" autoUpdateAnimBg="0"/>
      <p:bldP spid="13344" grpId="0" bldLvl="0" autoUpdateAnimBg="0"/>
      <p:bldP spid="13345" grpId="0" bldLvl="0" autoUpdateAnimBg="0"/>
      <p:bldP spid="3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9&quot;&gt;&lt;property id=&quot;20148&quot; value=&quot;5&quot;/&gt;&lt;property id=&quot;20300&quot; value=&quot;Slide 1&quot;/&gt;&lt;property id=&quot;20307&quot; value=&quot;265&quot;/&gt;&lt;/object&gt;&lt;object type=&quot;3&quot; unique_id=&quot;10010&quot;&gt;&lt;property id=&quot;20148&quot; value=&quot;5&quot;/&gt;&lt;property id=&quot;20300&quot; value=&quot;Slide 6&quot;/&gt;&lt;property id=&quot;20307&quot; value=&quot;266&quot;/&gt;&lt;/object&gt;&lt;object type=&quot;3&quot; unique_id=&quot;10012&quot;&gt;&lt;property id=&quot;20148&quot; value=&quot;5&quot;/&gt;&lt;property id=&quot;20300&quot; value=&quot;Slide 8&quot;/&gt;&lt;property id=&quot;20307&quot; value=&quot;267&quot;/&gt;&lt;/object&gt;&lt;object type=&quot;3&quot; unique_id=&quot;10013&quot;&gt;&lt;property id=&quot;20148&quot; value=&quot;5&quot;/&gt;&lt;property id=&quot;20300&quot; value=&quot;Slide 9 - &amp;quot;疼&amp;quot;&quot;/&gt;&lt;property id=&quot;20307&quot; value=&quot;268&quot;/&gt;&lt;/object&gt;&lt;object type=&quot;3&quot; unique_id=&quot;10080&quot;&gt;&lt;property id=&quot;20148&quot; value=&quot;5&quot;/&gt;&lt;property id=&quot;20300&quot; value=&quot;Slide 10&quot;/&gt;&lt;property id=&quot;20307&quot; value=&quot;274&quot;/&gt;&lt;/object&gt;&lt;object type=&quot;3&quot; unique_id=&quot;10109&quot;&gt;&lt;property id=&quot;20148&quot; value=&quot;5&quot;/&gt;&lt;property id=&quot;20300&quot; value=&quot;Slide 4&quot;/&gt;&lt;property id=&quot;20307&quot; value=&quot;276&quot;/&gt;&lt;/object&gt;&lt;object type=&quot;3&quot; unique_id=&quot;10125&quot;&gt;&lt;property id=&quot;20148&quot; value=&quot;5&quot;/&gt;&lt;property id=&quot;20300&quot; value=&quot;Slide 2&quot;/&gt;&lt;property id=&quot;20307&quot; value=&quot;277&quot;/&gt;&lt;/object&gt;&lt;object type=&quot;3&quot; unique_id=&quot;10180&quot;&gt;&lt;property id=&quot;20148&quot; value=&quot;5&quot;/&gt;&lt;property id=&quot;20300&quot; value=&quot;Slide 5&quot;/&gt;&lt;property id=&quot;20307&quot; value=&quot;278&quot;/&gt;&lt;/object&gt;&lt;object type=&quot;3&quot; unique_id=&quot;10215&quot;&gt;&lt;property id=&quot;20148&quot; value=&quot;5&quot;/&gt;&lt;property id=&quot;20300&quot; value=&quot;Slide 7&quot;/&gt;&lt;property id=&quot;20307&quot; value=&quot;279&quot;/&gt;&lt;/object&gt;&lt;object type=&quot;3&quot; unique_id=&quot;10344&quot;&gt;&lt;property id=&quot;20148&quot; value=&quot;5&quot;/&gt;&lt;property id=&quot;20300&quot; value=&quot;Slide 3&quot;/&gt;&lt;property id=&quot;20307&quot; value=&quot;280&quot;/&gt;&lt;/object&gt;&lt;object type=&quot;3&quot; unique_id=&quot;10381&quot;&gt;&lt;property id=&quot;20148&quot; value=&quot;5&quot;/&gt;&lt;property id=&quot;20300&quot; value=&quot;Slide 11&quot;/&gt;&lt;property id=&quot;20307&quot; value=&quot;28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281</Words>
  <Application>Microsoft Office PowerPoint</Application>
  <PresentationFormat>On-screen Show (4:3)</PresentationFormat>
  <Paragraphs>126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疼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CIMSU Instructor</dc:creator>
  <cp:lastModifiedBy>PC</cp:lastModifiedBy>
  <cp:revision>47</cp:revision>
  <dcterms:created xsi:type="dcterms:W3CDTF">2006-08-16T00:00:00Z</dcterms:created>
  <dcterms:modified xsi:type="dcterms:W3CDTF">2015-02-18T16:53:57Z</dcterms:modified>
</cp:coreProperties>
</file>