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1" r:id="rId5"/>
    <p:sldId id="260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CE9A-E587-4286-B189-8906F23140BF}" type="datetime1">
              <a:rPr lang="zh-CN" altLang="en-US"/>
              <a:pPr>
                <a:defRPr/>
              </a:pPr>
              <a:t>2015/2/18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2571-738B-4ECD-BF5E-FFE6ACEEEC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C4193-0DC0-4DF8-B933-0351E36E52EB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A524D-631B-402E-8B96-A6BE02D2E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m2FygadEE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tplm123.com/2008/12/20/37691/20791805933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1981200" cy="2417151"/>
          </a:xfrm>
          <a:prstGeom prst="rect">
            <a:avLst/>
          </a:prstGeom>
          <a:noFill/>
        </p:spPr>
      </p:pic>
      <p:pic>
        <p:nvPicPr>
          <p:cNvPr id="1028" name="Picture 4" descr="http://img1.tplm123.com/2008/12/01/37691/4301277346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343400"/>
            <a:ext cx="2262554" cy="2205991"/>
          </a:xfrm>
          <a:prstGeom prst="rect">
            <a:avLst/>
          </a:prstGeom>
          <a:noFill/>
        </p:spPr>
      </p:pic>
      <p:pic>
        <p:nvPicPr>
          <p:cNvPr id="1030" name="Picture 6" descr="http://www.hcshiyou.com/hcsy201302/UploadFiles_3299/201409/201409051141334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57200"/>
            <a:ext cx="2143125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1371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mō</a:t>
            </a:r>
            <a:r>
              <a:rPr lang="en-US" altLang="zh-CN" sz="2400" b="1" dirty="0" smtClean="0"/>
              <a:t> </a:t>
            </a:r>
            <a:r>
              <a:rPr lang="en-US" altLang="zh-CN" sz="2400" b="1" dirty="0" err="1" smtClean="0"/>
              <a:t>mō</a:t>
            </a:r>
            <a:r>
              <a:rPr lang="en-US" altLang="zh-CN" sz="2400" b="1" dirty="0" smtClean="0"/>
              <a:t> </a:t>
            </a:r>
          </a:p>
          <a:p>
            <a:r>
              <a:rPr lang="zh-CN" altLang="en-US" sz="2400" b="1" dirty="0" smtClean="0"/>
              <a:t> 摸 摸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3352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zhǐ</a:t>
            </a:r>
            <a:r>
              <a:rPr lang="en-US" altLang="zh-CN" sz="2400" b="1" dirty="0" smtClean="0"/>
              <a:t> </a:t>
            </a:r>
            <a:r>
              <a:rPr lang="en-US" altLang="zh-CN" sz="2400" b="1" dirty="0" err="1" smtClean="0"/>
              <a:t>zhǐ</a:t>
            </a:r>
            <a:r>
              <a:rPr lang="en-US" altLang="zh-CN" sz="2400" b="1" dirty="0" smtClean="0"/>
              <a:t> </a:t>
            </a:r>
          </a:p>
          <a:p>
            <a:r>
              <a:rPr lang="zh-CN" altLang="en-US" sz="2400" b="1" dirty="0" smtClean="0"/>
              <a:t>指 指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334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pāi</a:t>
            </a:r>
            <a:r>
              <a:rPr lang="en-US" altLang="zh-CN" sz="2400" b="1" dirty="0" smtClean="0"/>
              <a:t> </a:t>
            </a:r>
            <a:r>
              <a:rPr lang="en-US" altLang="zh-CN" sz="2400" b="1" dirty="0" err="1" smtClean="0"/>
              <a:t>pāi</a:t>
            </a:r>
            <a:r>
              <a:rPr lang="en-US" altLang="zh-CN" sz="2400" b="1" dirty="0" smtClean="0"/>
              <a:t> </a:t>
            </a:r>
          </a:p>
          <a:p>
            <a:r>
              <a:rPr lang="zh-CN" altLang="en-US" sz="2400" b="1" dirty="0" smtClean="0"/>
              <a:t> 拍 拍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ore.storeimages.cdn-apple.com/4351/as-images.apple.com/is/image/AppleInc/aos/published/images/i/pa/ipad/mini/ipad-mini-witb-gold-wif-201410?wid=351&amp;hei=522&amp;fmt=jpeg&amp;qlt=95&amp;op_sharpen=0&amp;resMode=bicub&amp;op_usm=0.5,0.5,0,0&amp;iccEmbed=0&amp;layer=comp&amp;.v=1413463399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3276600" cy="4872892"/>
          </a:xfrm>
          <a:prstGeom prst="rect">
            <a:avLst/>
          </a:prstGeom>
          <a:noFill/>
        </p:spPr>
      </p:pic>
      <p:pic>
        <p:nvPicPr>
          <p:cNvPr id="24580" name="Picture 4" descr="http://www2.pcmag.com/media/images/302835-apple-iphone-5-s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2362200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257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你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觉得</a:t>
            </a:r>
            <a:r>
              <a:rPr lang="en-US" altLang="zh-CN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ipad</a:t>
            </a:r>
            <a:r>
              <a:rPr lang="zh-CN" altLang="en-US" sz="3200" b="1" dirty="0" smtClean="0"/>
              <a:t>和</a:t>
            </a:r>
            <a:r>
              <a:rPr lang="en-US" altLang="zh-CN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iphone</a:t>
            </a:r>
            <a:r>
              <a:rPr lang="en-US" altLang="zh-CN" sz="3200" b="1" dirty="0" smtClean="0">
                <a:solidFill>
                  <a:srgbClr val="00B0F0"/>
                </a:solidFill>
              </a:rPr>
              <a:t> </a:t>
            </a:r>
            <a:r>
              <a:rPr lang="zh-CN" altLang="en-US" sz="3200" b="1" dirty="0" smtClean="0"/>
              <a:t>哪个大？哪个小</a:t>
            </a:r>
            <a:r>
              <a:rPr lang="en-US" altLang="zh-CN" sz="3200" b="1" dirty="0" smtClean="0"/>
              <a:t>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19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我觉得</a:t>
            </a:r>
            <a:r>
              <a:rPr lang="en-US" altLang="zh-CN" sz="3600" b="1" dirty="0" smtClean="0"/>
              <a:t>_______</a:t>
            </a:r>
            <a:r>
              <a:rPr lang="zh-CN" altLang="en-US" sz="3600" b="1" dirty="0" smtClean="0"/>
              <a:t>大</a:t>
            </a:r>
            <a:r>
              <a:rPr lang="en-US" altLang="zh-CN" sz="3600" b="1" dirty="0" smtClean="0"/>
              <a:t>_________</a:t>
            </a:r>
            <a:r>
              <a:rPr lang="zh-CN" altLang="en-US" sz="3600" b="1" dirty="0" smtClean="0"/>
              <a:t>小。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09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ipad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iphone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0" y="5638800"/>
            <a:ext cx="7620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5181600"/>
            <a:ext cx="7620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instructor\Desktop\1A P\gao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4800600" cy="3938646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2895600" y="4114800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257800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/>
              <a:t>gāo</a:t>
            </a:r>
            <a:r>
              <a:rPr lang="en-US" altLang="zh-CN" sz="3200" b="1" dirty="0" smtClean="0"/>
              <a:t> </a:t>
            </a:r>
          </a:p>
          <a:p>
            <a:r>
              <a:rPr lang="zh-CN" altLang="en-US" sz="3200" b="1" dirty="0" smtClean="0"/>
              <a:t>高</a:t>
            </a:r>
            <a:endParaRPr lang="en-US" sz="3200" b="1" dirty="0"/>
          </a:p>
        </p:txBody>
      </p:sp>
      <p:sp>
        <p:nvSpPr>
          <p:cNvPr id="5" name="Down Arrow 4"/>
          <p:cNvSpPr/>
          <p:nvPr/>
        </p:nvSpPr>
        <p:spPr>
          <a:xfrm>
            <a:off x="4953000" y="4209870"/>
            <a:ext cx="228600" cy="1276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552182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 </a:t>
            </a:r>
            <a:r>
              <a:rPr lang="en-US" altLang="zh-CN" sz="3200" b="1" dirty="0" err="1" smtClean="0"/>
              <a:t>ǎi</a:t>
            </a:r>
            <a:r>
              <a:rPr lang="en-US" altLang="zh-CN" sz="3200" b="1" dirty="0" smtClean="0"/>
              <a:t>  </a:t>
            </a:r>
          </a:p>
          <a:p>
            <a:r>
              <a:rPr lang="zh-CN" altLang="en-US" sz="3200" b="1" dirty="0" smtClean="0"/>
              <a:t>矮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 animBg="1"/>
      <p:bldP spid="4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jpcai.com/UploadSoftPic/200408/2004082211414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858000" cy="4267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381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妹妹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752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小狗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76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哥哥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209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小猫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5720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你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觉得</a:t>
            </a:r>
            <a:r>
              <a:rPr lang="zh-CN" altLang="en-US" sz="3200" b="1" dirty="0">
                <a:solidFill>
                  <a:srgbClr val="00B0F0"/>
                </a:solidFill>
              </a:rPr>
              <a:t>妹妹</a:t>
            </a:r>
            <a:r>
              <a:rPr lang="zh-CN" altLang="en-US" sz="3200" b="1" dirty="0" smtClean="0"/>
              <a:t>和</a:t>
            </a:r>
            <a:r>
              <a:rPr lang="zh-CN" altLang="en-US" sz="3200" b="1" dirty="0">
                <a:solidFill>
                  <a:srgbClr val="00B0F0"/>
                </a:solidFill>
              </a:rPr>
              <a:t>哥哥</a:t>
            </a:r>
            <a:r>
              <a:rPr lang="zh-CN" altLang="en-US" sz="3200" b="1" dirty="0" smtClean="0"/>
              <a:t>谁高？谁矮？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334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我觉得</a:t>
            </a:r>
            <a:r>
              <a:rPr lang="en-US" altLang="zh-CN" sz="3600" b="1" dirty="0" smtClean="0"/>
              <a:t>______</a:t>
            </a:r>
            <a:r>
              <a:rPr lang="zh-CN" altLang="en-US" sz="3600" b="1" dirty="0" smtClean="0"/>
              <a:t>高</a:t>
            </a:r>
            <a:r>
              <a:rPr lang="en-US" altLang="zh-CN" sz="3600" b="1" dirty="0" smtClean="0"/>
              <a:t>_________</a:t>
            </a:r>
            <a:r>
              <a:rPr lang="zh-CN" altLang="en-US" sz="3600" b="1" dirty="0" smtClean="0"/>
              <a:t>矮。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5410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哥哥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5334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妹妹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3810000" y="5029200"/>
            <a:ext cx="642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gāo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400800" y="502920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ǎi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instructor\Desktop\1A P\d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2667000" cy="3855902"/>
          </a:xfrm>
          <a:prstGeom prst="rect">
            <a:avLst/>
          </a:prstGeom>
          <a:noFill/>
        </p:spPr>
      </p:pic>
      <p:pic>
        <p:nvPicPr>
          <p:cNvPr id="3" name="Picture 5" descr="C:\Users\instructor\Desktop\1A P\sh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1"/>
            <a:ext cx="2811016" cy="3886200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>
            <a:off x="2286000" y="44196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172200" y="44196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0292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d</a:t>
            </a:r>
            <a:r>
              <a:rPr lang="en-US" altLang="zh-CN" sz="3200" b="1" dirty="0" err="1" smtClean="0"/>
              <a:t>uō</a:t>
            </a:r>
            <a:r>
              <a:rPr lang="en-US" altLang="zh-CN" sz="3200" b="1" dirty="0" smtClean="0"/>
              <a:t> </a:t>
            </a:r>
          </a:p>
          <a:p>
            <a:r>
              <a:rPr lang="zh-CN" altLang="en-US" sz="3200" b="1" dirty="0" smtClean="0"/>
              <a:t>多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141893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Shǎo</a:t>
            </a:r>
            <a:r>
              <a:rPr lang="en-US" altLang="zh-CN" sz="2800" b="1" dirty="0" smtClean="0"/>
              <a:t>  </a:t>
            </a:r>
          </a:p>
          <a:p>
            <a:r>
              <a:rPr lang="zh-CN" altLang="en-US" sz="2800" b="1" dirty="0" smtClean="0"/>
              <a:t>少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18430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4" descr="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18430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600"/>
            <a:ext cx="18430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18430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school-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1846643" cy="16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4419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你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觉得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飞机</a:t>
            </a:r>
            <a:r>
              <a:rPr lang="zh-CN" altLang="en-US" sz="3200" b="1" dirty="0" smtClean="0"/>
              <a:t>和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校车</a:t>
            </a:r>
            <a:r>
              <a:rPr lang="en-US" altLang="zh-CN" sz="3200" b="1" dirty="0" smtClean="0">
                <a:solidFill>
                  <a:srgbClr val="00B0F0"/>
                </a:solidFill>
              </a:rPr>
              <a:t> </a:t>
            </a:r>
            <a:r>
              <a:rPr lang="zh-CN" altLang="en-US" sz="3200" b="1" dirty="0" smtClean="0"/>
              <a:t>哪个多？哪个少</a:t>
            </a:r>
            <a:r>
              <a:rPr lang="en-US" altLang="zh-CN" sz="3200" b="1" dirty="0" smtClean="0"/>
              <a:t>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181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我觉得</a:t>
            </a:r>
            <a:r>
              <a:rPr lang="en-US" altLang="zh-CN" sz="3600" b="1" dirty="0" smtClean="0"/>
              <a:t>______</a:t>
            </a:r>
            <a:r>
              <a:rPr lang="zh-CN" altLang="en-US" sz="3600" b="1" dirty="0" smtClean="0"/>
              <a:t>多</a:t>
            </a:r>
            <a:r>
              <a:rPr lang="en-US" altLang="zh-CN" sz="3600" b="1" dirty="0" smtClean="0"/>
              <a:t>_________</a:t>
            </a:r>
            <a:r>
              <a:rPr lang="zh-CN" altLang="en-US" sz="3600" b="1" dirty="0" smtClean="0"/>
              <a:t>少。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飞机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518160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校车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instructor\Desktop\1A P\changdu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5105400" cy="1558712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6019800" y="19812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019800" y="32004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15240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c</a:t>
            </a:r>
            <a:r>
              <a:rPr lang="en-US" altLang="zh-CN" sz="2800" b="1" dirty="0" err="1" smtClean="0"/>
              <a:t>háng</a:t>
            </a:r>
            <a:r>
              <a:rPr lang="en-US" altLang="zh-CN" sz="2800" b="1" dirty="0" smtClean="0"/>
              <a:t> </a:t>
            </a:r>
            <a:endParaRPr lang="en-US" altLang="zh-CN" sz="2800" b="1" dirty="0"/>
          </a:p>
          <a:p>
            <a:r>
              <a:rPr lang="zh-CN" altLang="en-US" sz="2800" b="1" dirty="0" smtClean="0"/>
              <a:t>  长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27432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duǎn</a:t>
            </a:r>
            <a:r>
              <a:rPr lang="en-US" altLang="zh-CN" sz="2800" b="1" dirty="0" smtClean="0"/>
              <a:t>  </a:t>
            </a:r>
            <a:endParaRPr lang="en-US" altLang="zh-CN" sz="2800" b="1" dirty="0"/>
          </a:p>
          <a:p>
            <a:r>
              <a:rPr lang="zh-CN" altLang="en-US" sz="2800" b="1" dirty="0" smtClean="0"/>
              <a:t>  短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ic21.nipic.com/20120603/9534978_19530373435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2667000" cy="3612444"/>
          </a:xfrm>
          <a:prstGeom prst="rect">
            <a:avLst/>
          </a:prstGeom>
          <a:noFill/>
        </p:spPr>
      </p:pic>
      <p:pic>
        <p:nvPicPr>
          <p:cNvPr id="26628" name="Picture 4" descr="http://s7.leapfrog.com/is/image/LeapFrog/disney-pixar-brave-game-app_39120_1?$prod-lg$&amp;$label=Learning%20G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4038600" cy="22717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52600" y="3810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Rapunzel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715000" y="5334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Merida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572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你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觉得 </a:t>
            </a:r>
            <a:r>
              <a:rPr lang="en-US" altLang="zh-CN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Rapunzel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3200" b="1" dirty="0" smtClean="0"/>
              <a:t>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Merida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3200" b="1" dirty="0" smtClean="0"/>
              <a:t>谁的头发长？谁的头发短？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我觉得</a:t>
            </a:r>
            <a:r>
              <a:rPr lang="en-US" altLang="zh-CN" sz="3600" b="1" dirty="0" smtClean="0"/>
              <a:t>______</a:t>
            </a:r>
            <a:r>
              <a:rPr lang="zh-CN" altLang="en-US" sz="3600" b="1" dirty="0" smtClean="0"/>
              <a:t>头发长</a:t>
            </a:r>
            <a:r>
              <a:rPr lang="en-US" altLang="zh-CN" sz="3600" b="1" dirty="0" smtClean="0"/>
              <a:t>_________</a:t>
            </a:r>
            <a:r>
              <a:rPr lang="zh-CN" altLang="en-US" sz="3600" b="1" dirty="0" smtClean="0"/>
              <a:t>头发短。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791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Rapunzel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791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Merida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612" y="2060848"/>
            <a:ext cx="1224136" cy="46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latin typeface="+mn-ea"/>
                <a:ea typeface="+mn-ea"/>
              </a:rPr>
              <a:t>大 小</a:t>
            </a:r>
            <a:endParaRPr lang="en-US" sz="2400" b="1" dirty="0">
              <a:latin typeface="+mn-ea"/>
              <a:ea typeface="+mn-ea"/>
            </a:endParaRPr>
          </a:p>
        </p:txBody>
      </p:sp>
      <p:pic>
        <p:nvPicPr>
          <p:cNvPr id="1026" name="Picture 2" descr="C:\Users\instructor\Desktop\1A P\card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116" y="260648"/>
            <a:ext cx="1537047" cy="1235054"/>
          </a:xfrm>
          <a:prstGeom prst="rect">
            <a:avLst/>
          </a:prstGeom>
          <a:noFill/>
        </p:spPr>
      </p:pic>
      <p:pic>
        <p:nvPicPr>
          <p:cNvPr id="1027" name="Picture 3" descr="C:\Users\instructor\Desktop\1A P\gaoa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1667566" cy="1368152"/>
          </a:xfrm>
          <a:prstGeom prst="rect">
            <a:avLst/>
          </a:prstGeom>
          <a:noFill/>
        </p:spPr>
      </p:pic>
      <p:pic>
        <p:nvPicPr>
          <p:cNvPr id="1028" name="Picture 4" descr="C:\Users\instructor\Desktop\1A P\du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132" y="3537012"/>
            <a:ext cx="720080" cy="1041079"/>
          </a:xfrm>
          <a:prstGeom prst="rect">
            <a:avLst/>
          </a:prstGeom>
          <a:noFill/>
        </p:spPr>
      </p:pic>
      <p:pic>
        <p:nvPicPr>
          <p:cNvPr id="1029" name="Picture 5" descr="C:\Users\instructor\Desktop\1A P\sha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2220" y="3573016"/>
            <a:ext cx="720080" cy="99550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79612" y="35730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latin typeface="+mn-ea"/>
                <a:ea typeface="+mn-ea"/>
              </a:rPr>
              <a:t>长 短</a:t>
            </a:r>
            <a:endParaRPr lang="en-US" sz="2400" b="1" dirty="0"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5049180"/>
            <a:ext cx="140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高 矮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548680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/>
              <a:t>多 少</a:t>
            </a:r>
            <a:endParaRPr lang="en-US" sz="24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23728" y="872716"/>
            <a:ext cx="3636404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31740" y="1052736"/>
            <a:ext cx="3276364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59732" y="3825044"/>
            <a:ext cx="3852428" cy="16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95736" y="2744924"/>
            <a:ext cx="3528392" cy="2556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C:\Users\instructor\Desktop\1A P\changdu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181600"/>
            <a:ext cx="1905000" cy="5816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g.tom61.com/photo/565/546/1010100736bb654c1598f50d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3192"/>
            <a:ext cx="1143000" cy="1097882"/>
          </a:xfrm>
          <a:prstGeom prst="rect">
            <a:avLst/>
          </a:prstGeom>
          <a:noFill/>
        </p:spPr>
      </p:pic>
      <p:pic>
        <p:nvPicPr>
          <p:cNvPr id="1030" name="Picture 6" descr="http://www.jianbihua.cc/uploads/allimg/140424/15-14042414055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1600200" cy="1600200"/>
          </a:xfrm>
          <a:prstGeom prst="rect">
            <a:avLst/>
          </a:prstGeom>
          <a:noFill/>
        </p:spPr>
      </p:pic>
      <p:pic>
        <p:nvPicPr>
          <p:cNvPr id="1026" name="Picture 2" descr="http://www.publicdomainpictures.net/pictures/80000/nahled/cartoon-eyes-1391699874I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447800" cy="696827"/>
          </a:xfrm>
          <a:prstGeom prst="rect">
            <a:avLst/>
          </a:prstGeom>
          <a:noFill/>
        </p:spPr>
      </p:pic>
      <p:pic>
        <p:nvPicPr>
          <p:cNvPr id="1028" name="Picture 4" descr="http://www.jianbihua.org/jianbihua/image/jiaocheng/jbh1010100736e76db8884546d13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28600"/>
            <a:ext cx="1045633" cy="784225"/>
          </a:xfrm>
          <a:prstGeom prst="rect">
            <a:avLst/>
          </a:prstGeom>
          <a:noFill/>
        </p:spPr>
      </p:pic>
      <p:sp>
        <p:nvSpPr>
          <p:cNvPr id="1040" name="AutoShape 16" descr="data:image/jpeg;base64,/9j/4AAQSkZJRgABAQAAAQABAAD/2wCEAAkGBhIQEBUQDxQQFRARGRUTGBEXEhEXFBUVFBYYFhYWEhUXGyYeFxojGRMUHy8gIycqLC8sFx8xNTAqNSYrLCkBCQoKDgwOGg8PGiwfHyQvLC0pLCosLyksKSwqLCkpLywpLCwpLCwpLCksLCksLCkpKSkpKSwpLCwpLCkpKSksLP/AABEIANoA5wMBIgACEQEDEQH/xAAcAAEAAgMBAQEAAAAAAAAAAAAABgcBBAUDAgj/xABMEAABAwIDBQUEAwsICwEAAAABAAIDBBEFEiEGEzFBUQciYXGBFDJSkSNCoRUkU2JygpKUscHTFjM0Q5Oy0uEIRFRjdIOis8LR8TX/xAAZAQEAAwEBAAAAAAAAAAAAAAAAAQMEAgX/xAAmEQEBAAICAgEEAgMBAAAAAAAAAQIRAyESMQQTQUJRIjJSYXEU/9oADAMBAAIRAxEAPwCwGChpKGnmqIISHxxC4gic4u3Oc3010Y4r1jrsMLN46CBjCQA50EIBvE6VpDgCCC1jrG/HTmvmqpBLQUTd5ExwbHYPkcwOLqZ0eUFupP0gOXgbWKYPgO9sXzMe2N4JMM8znZ2RGKxkuHN/nHnLfTujgoS2pH4Y1rHllHlluGuEUJBcADluBYO1GnHVa2JYhhdOxj5IIssrN60tpA4Fls184Zl0FtL31HUX2qrZ2V7IhnYZIo2tc928O9eMuYOaCO65zGvLtTdrbggEHm4lsO+aJgtTNlZE+DM0EEZ+MgkLCeXuAN0kl1ObQO1heH0VREJo6eDI4uGsEQN2OLHcviaVtfydpf8AZ6b+xi/wqI47ilXQ7qCnETWCN5ebueXSve4i7zGAO62WUm2uR4s3ul21tFj9RHM9kc0ce5bSyOYGteSZ3TRFpJYbDPuXcjZp4X0CSfydpf8AZ6b+xi/wrUlwyGGqpzDFEwneglkbGkjJwJaOC8K3bSOGR0T2Sucwta5zdwBd0QlzAPlDstjbMRbN3b3WyKwTPo5mhwEjXvDXABwDos1nAEi4vrqVKHaREQEREBERAREQEREBERAREQEREBERAREQEREEdo8MdNS0ha6MBsUeZroy7O0sjJZcPaQ0loJGoNhcECx83bOziojkEgtnc+RzTIywG7yNEech1wwtN+6A45Wi+m9R4XUxRsibPHlja1gvT62aA0XtJxsF7eyVX4eL9XP8VEvnCcKkgjdG6XMCXkOtJmGbLlGZ8jibWdqeNxzBLue/ZaUsaz2mQWDgSDNd2YnW5lJFwRfX6oy5NQel7LVfh4v1c/xU9lqvw8X6uf4qIeNHs61oh3zt86nEjWue0O997HNd3i45miNrQb34rXm2UDiWiR7Yg2Boa0RF30EksjA7eRuBa3OwDn3dSee97LVfh4v1c/xU9lqvw8X6uf4qDlu2RLpXyvlc4lzXC4AuGxRNAfkDRrJEHGw5NAtYW2YaPcuooScxia5mbrkhDb/Ytv2Sq/Dxfq5/irEeGymVkk0rXiPNZrYsmrha5Oc8roOmiIgIiICIiAiIgIiICIiAiIgIiICIiAiIgIiICIiAiIgIiICIiAiIgIhKim2m01VTMLaKlmlfzqCwuhiba5cWMO8kI+Fo9UTJvpK18ySBoLnEAAEkk2AA1JJ5BU7RbXV0/ehxWB0g/qDSRNZf4XNJ3gH2r4xXabEq5rMNq4GxNkfeapic7dyQM1LG/AXGwNzfXgLlVfWxW/RySOu2tfVl0kU81NQxg5ZWCESVFjrLmma4Rwi2ml3anQWvw3dsj2yRU9E11aW92R2R28cNLOD25Wk8b9wNPUc+Zt9RySU8NLTgDfSsjyjRoa1jnAeDRlB8mLrYZhsGH02UFrY4xmklIALiOL3nn4DloAsv17ry/fqL5x4ur/L7E3nuUVOwdZajU9NIw75LTk7SsS3ghhgoKioJtuIZKh72+LzlysA6uIUOxKrxLEQWUsTqelOmeR27fIOp+sG+DR4XKluC7Qz4ZAympMMY5jQM0jayPNI7m9+aNpJJ68OA0Cswzv5XSMsJPUWdhrpjEw1IjExF3tjLiwHo0u1NuF+a2lWT+0/Ebd3CtfGrit62C4G0PaDjG5MknslDHwFvpZ3u5Nj94X9BYaq/6mP7U/Ryq7EUV7N4KltAx9dLJJUTEyuzm5YHWyx+FgASNLElSlWKrNXTKIiIEREBERAREQEREBERAREQEREBYuuXtNtHDh9M+qqDZkY0A957j7rGDmSf3k6Aqop5sTxlokq5jS0MmraaLR72ci7mQeruPENsuM85hN1Zhhck/wBpu1jD6G7TK2WUf1cRDyD0c4d1p8CVHGdtU04+88NqJD8bn5WeBLg0j7VrYXspSU1tzCzMPruGd/nmdw9LLrLHl8r9NE4cZ7V/tXhNfiku/fRUtPLpeRsxzPAFhnGcgkdQAVKtmKGphgDKuVsjxwIBu1vJrnn3/O3zXWRZ8+W5+1s6miyw5gOhAI0Oovw1CyiqSIiIC4eJbG01Q/eTCYv5O38vd1v3AXENHgF3EUzKz0OE7YulPvCZx+J1TUF3zzrbosOnpNaCqqI7a7qVxngd4Fjzmb5tcCuki7nLnPu5uMr3i7Un09m4nT7oaD2mJxkpyfE2zR+TvmprhuLxVDQ+F7XAi4sRqDzHUeIUCc0EEEAg6EEXBHQjmFHJMFqKJ/tGEuy65nUbj9E/rurn6Nx6cPLgtXH8nftVlwy+l2LKjOxm3MOIsLReOqi0lpn6SMPUD6zfEetlJltl2y2WXVERFKBERAREQEREBERAWEUL2125dBK2goQx9dIC4udrHTR/hJQOJ1Fm87i/EAxbJN1Mlt1EN7VBV1OKQU7PZnMiG8ZC4ueGgjvVFS2waNe61pJvbgbkLtxNcGgPcXutq8hoLjzNm6DyHBa2G4aIQ5znvlmlOaWd/wDOSuta56NA0DRoAtxeXzcvnevTdjNTQiIqHYiIgIiICIiAiIgIiICIiDlY3gW/LZYXmGsi1iqW3DmkfVcRq5h4W1/aDI9ge0F1U40Ne0RYjEPd4MnaB78XK9hcgaW1GlwNFcraDA/aWNMbt3UwkPhnF8zHA34jXKenqtPDzXDq+nGeEyi3kVfYN2nthiazFxJDUe7vGwyPhlPC8bowdT8NgfNT6J+YA66gGxBB16g8CvRxymU3GLLG4+32iIunIiIgIiICIiDTxfEW00Ek775YmOeQOJyi4aOpJsB4lfnyl2qbSufkYanEqx5fKWklge4kiJrgCX5b2Ibpe+ugVvdpu1VPRUhbPGyeSo7kdM4Bwe4WN3j4WnKet7AcVBNk9nXQj2ipDfapBbKGtDYGcoo2jRvjby6k5vkZSTtq4J1t2MKdOYgaoRNlOpZHmLWjkCSTc9bafK520ReZWgREQEREBERAREQEREBERAREQFzMe2firI8kmZrh7srDZ7fI8webTp5HVdNFMtl3BB9nsJbg9UKquh9pp2uFqhpc4054CR8B5g27wvblrZX3SVTJWNkic18bwHNe03a5p1BB5qu3AEWIBB0IPAg8QRzC9ex8mJtZRB146Wc5Gni1koD2/sd6r0Pj8vl1Wfmx3PJYqIi1soiIgIiIC8qmobGx0khDWMBc5x4BrRck+QBXqq+7Z8TeyijpITaWvlZT+OTi+3/SD4OKi3U26xm7pDcJmdildJi04O7aTHSxn6rWk963Udfic74QpUvKkpGxRtijFmRgNaPAaf5r1Xj8mfnltvk0IiLhIiIgIiICIiAiIgIiICIiAiIgIiICx2aMyYniQ+MUsnza8H7brK1Nj8TEePTQO09opYy09TE4mw/Nc79Fafi3+avk/rVqIsIvTYWUREBERAVTbX17arHYoPq0EL5Lf72Qhv2NLCrZVEYHNvsaxOUm9nuYD4CQtA+UY+Sp57rCr+Cbu0uREXktYiIgIiICIiAiIgIiICLibTbQezBkUfeqahzY42cSMxALyOgv8/VdsqbLrYw5wAuSABqSTYADiSeQXnS1LZWNkZfK8BzSRa7TqDbxFj6qE47tA7EJ24dREmJx+nnbwMYPfDT8Fuf1jYDT3p01gAAGgGgHQDgussPGTfsZWA8HUEWF9bjlob+Vj8lFds9rjTtdDTAuqNA54Hdgz6NLzwDzyB81oTvFS6LCaV+aCNrTUzsNwQ33mB3Alzr3OurvBy6nFbN1CbwzNe0PYQ5rtQ4G4I6g819r5jjDQGtADWgNAHAACwA9AF9KpIfDU9FGZ8Rje6lxWAm9HIDK0e+2FxyzMeORaC4+WYqTBQnY3sybiklZUGeSBjZ5YQ1jblw952ZxPCzgLLR8fHd6c5WSdr9Y8EAg3B1B6gotDZ/CjS00VO6R0u5bkEjgA4tF8t7dG2Hoi9R57ooiICIiD5c6wv8AYqC7ODnfWzHjJNx66yOP94K/iFR+wdFuWVMfwVUzP0Mrf3LN8n+jTwfdKERF5jSwTbU8Br8lkFaOOi9LONf5qXhx9wry2ZrN9RQScS6NgJ8WjI77WlTrrY6aIigERcrA8aFWZZI/5hj91G6xvIWi73/k3c0DyPkpkutjqqPPxYzYk2miPcpWvllI5vc3dsZ6by5/yTafaF8ZbSUY3ldOQxkY1LL/AF3Dlpwv4k6ArhbO9nOMieogjtAHODZKx9xmy3P0LvecDmvcDiOIWji4bZtFsnt39o9phCW00JDqyZzY2s45M5tnf5Xvbn5LfxnGYqOF0szvdGjSQHvPINHUn0GvRaD+wSaOeKSnrLEAmSdzXbwPJteFo/FJ9511M9nOyaio5BO/e1NQNRLO4Pynq1trA+JuRyKtnxfSu8uMVRs5SVDsRFZiMbo95DJPEX91oaHNZdoPABrzxtxB53Ug2vnD8NdUB9qaS8bAM7ZKmQmzGsuABDoXOeD3gzKLXurVxrZSmrJIpKqMSbjNlY4nIc5aTnZwf7jdDceC4O2vZsMVliMtQ+OngaQ2CONvvOPecXE/CGtAy6W8Srrwzfk4nNvW1TYFjFFhUBaXb6rfYybuzgCOEe893KOdidb+C7eBTYtip+9YY6amP+syNcbD8QutvD+S23UhWLgHZVhtEQ5kAkkHCSY7xwPIgHutPkApaGqZwY73l2jLn/xRfD+zmjionUL2GRkpa+aRxO8mka4OzvcNeI4DgNOqqyXBqrDqWpFLSzskdI97p3sDY2RmYxQthNyZHZXNsLaZieQvfi8KykZKwska1zXciARobg+hAPou88JlNKseSyqW242llooWGLdbyTM3vZi4WA7zGjQgX4k8xob6SKkzbtmfV+VuY6e9lF+HiqpxioOJYqI2G8QeImnkI4yS9w87Pd6hW2vN5MZjJPu36018QrBDFJM7hE1z/wBEE2+xdXsVoDHhMb3jvVD5Zz45nZQfUMBUG2jfJX1UeD0h70hDp5OTIxZ1j5Czj45RzV2YbQMp4Y4IxaOJjY2j8VgAF/GwWv42Gpu/dm58utNlERa2UREQEREBVBh8e7xDE4elTvf7dgd+5W+qsxunEOOVA4e008EwHUxudG79yz/Im+Or+G/ybSIi8trfMjA4Fp4OBB8joVEOziryMmonn6SmkfYfiE208nB36QUwJtqeA1v/AO1S+0eMNOIPqaJz26gh40zOAAc5o+E24H96u4sfKXFMm1vnEWe0Cm13hjMvKwaHBgv4kk/JbSrTYbGZarE3TSkZnQlpsLCzcgFh5i/mSrLXHJj43RZpF+0XGfZ6MsabSVB3YtxDbXkP6Pd/PXxsjgGLTU0UFPBHSQtaL1MxJe7NdxdHHxuS4kXFuGqzQYH92Mb3bxejw8DefC5977s/lP0PhG5XkAt3DxTwm1HJyePURbYzs7psMBe3NLVSe/VSavdfiG/A0nlxOlybBSlZRapNMltvdERFKBERAREQFydrK0wUNTKL3jhlcLcdGHgusuLtqy+G1gtf73n0/wCU5RfScfcUT2UYXd0tS63dAib5kBzz8so9SpzjeKtpaeSd9rRi4HxOOjW+riPS6jHZS370kPWU/Yxi3xTfdXFoqFutLRnf1Hwuc3gw+pDPzn9F5txufLp6OV12mPZNse6lpzWVIvW1v0ryeLWOOZrPAm+Y+JA+qp8sBZXpSaedll5XYiIpQIiICIiAq17X6fcOpMTaNKeTcy25wzaG/kQfVyspaOOYRHV08lNMLxzNLD1F+Dh4g2I8Qoym5p1jl43aCX/+ouJszO9gfQ1H9JoTuX/jxjSKVv4pbl+zqu2vGyx8bqt8u3F2gpJKqSnw+JxZ7Y9wkeOLYYm55LeY0+zmrI2e2Oo6BmSlhY02sZCA6R/XO86ny4eCgQxNtLidDLIQI5DPTFxGjXStZkJPK7mAfNWuvR+NJ4M3PbvSjvZY49o61kTWMY1jbNa0NaCWwF1gNNSSfVdnH8WFLTSTnixvdHV50YP0iPS60K6iMe0lYTwlhZID4OETf7zXD0TEqI1+JUeHjWNrva5+m7i0aHeBOZv5wWfPDy5tNG/4y/6Tvsx2ZNDh7BIPvif6eZ3Mvk1sT+K2w879VLVgLK9GdMFu7sRERAiIgIiICIiAuRtd/wDn1f8Aw8//AGnLrrSxug9oppoOG+jkiv8AlsLf3ome35l2P2tdSQTwtDnSSWMDQCfpXWYdPLK7zbbmr17MNi/ubSfS61dQd5M69zc+6y/PKCdeZLiq87BMMY+eqbPGxzodw4ZmglkjHSi7SeBGqvSyqwxk7aOfPvxjKIitZhERAREQEREBERBXPapgT4yzF6Vt5qUZZmD+upie8D4s436XP1QtWgrmTxNmiOaN4uD+0EciDcEdQrOkjDgWuAIIIIPAg8QVRtfhj8ArTG65wurcTHJqRC8/Vd0I4Hq0A8WkLL8ji8pue2rhz/F3cawhlXA+CTQP4O5tcNWuHkfsJHNaWyPaPPhrxQYzmMPuxVveIA5B7vrt4a+83nccO2Dz5HX0PAhec9O2RpZI1rmHi1wBafMFY+LmvGuyxmU1XPxjaClrMZikopWy3pXskc0HKLShzBc8T3j9nVSzYPZ8Rvnrn5TJVua1hBBywRAMYLjmSHOPp0Va4rs6aFwqcLjO9feF0QcS3LIO64A+7leGHjb0upn2R7VExnCqsZKyjGVrTb6SIagtP1iAeXEFruZts4rM8/NVyY2YaiyEWFlamQREQEREBERAREQEKL4lkDWlzjYAEk9AOJQVt2YYVucUxi3uiZrR+e6WS3pmCsxQnswhdJFUYg8W+6M752N6Qt7kV/MNJ8iFNlE9O87vIREUuBERAREQEREBERAWjjODQ1cLqeoYHxSCxafsLTxDgdQRqFvIgpWo2cxDBpC1jJazDL3a5gzTQgnhkGunQDKeWUrfpNpKWXSOeIn4S4NcPAtdYgq21ycX2Uo6v+k08EhP1nRtzejx3h81m5Pj45dzpox5/wBoY031GvkoztfgMjyysoy5tbTkFpabOc0G9h1IubDncjW6ldf2I0Tu9SyVVK7iN3M5zR+a/X5EKMbR4FiODBtS6odW0QdaQOYBIxp0BLiSfW9r2uNVT/58sL5Y1djyY5dJn2d9pkOJRiKUtjrm3DoToH5eL4r8R1bxHlYmbr877W4DHUxfdOgd3h9I/KSC7LxeObZG21HHiePHOyvbPiFOAKgGrgGhLgRKAONpQNTbXvA+a04cvlFefB98X6IRRnZbtDocRAEEoEpFzA+zZR5A6P8ANpKkt1czWWdVlERECIiAixdRnaTtHoKC7Z5mmUf1Mffk8i0aN/OIT0mS3qJMVCtqsUFfIcIo3kvkt7XKw6U9PfvsLuG9k9wN6EkqLDaLFsfcWYe00WHm7XVLr53DmA8ak+EfDm5WFsfshDhlOIILkk5nyuAzyPPFzrfIDkPUnne3dx8fft16SlZFG2KNobHGAxrRwa1osAPQL2RF0rEREBERAREQEREBERAREQEREBaONVMMdPK+qyeztY4yZhdpZbUEc78Lc72W8qy7fJCMPhaCcr6hgcLmzgGPIDhzFwD6KL6dYTeUissFo66li38EMjqXEHSwQxC+YuLTunhuttL6niGO5WKvrYfZkYdQRUumdrc0hH1pH6vPjqbDwaF2YGBrGhoADQAABYAAWAA5Bey5xxku3fJyXLpR9BguFvrcYOINjZBBLHleCW7rM54O7yaglw4AcuC18UdUYdStr8MxaR9G9xbHDOH532NiImSNIeBY62boFXWPzu31UMzrOne4i5sSHy2J6kXPzKltAwTYvQwTASQtjgaInjNG1pjuQ1h0Avrayr321eP327OGdtuKNjD5KWOaP8KIpmA8vebdvHwXXp/9IqK30tJIHc8szHC/q0FW5HGGgNaAGjQNAsABwAA4Ba1VgdNKc0sFO89XxRuPzIVur+2bzwv4q3i/0hqMjvU9WD4bk/8AmFrSduFRVHd4XQSSSdX5n282RftLgpHX7J0OY/elH+rw/wCFTOio44WBkLGRsA0YxrWtHkALJ2m3CeoqgbLbRYl/TaoUkLuMbCAbHlki4/nPXf2d7E8PpbOma6pkHOW27v4RN0/SzKwETxji8mXqdf8AHzFE1oDWgBrQAGgAAAcAAOAX2iLpW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hIQEBUQDxQQFRARGRUTGBEXEhEXFBUVFBYYFhYWEhUXGyYeFxojGRMUHy8gIycqLC8sFx8xNTAqNSYrLCkBCQoKDgwOGg8PGiwfHyQvLC0pLCosLyksKSwqLCkpLywpLCwpLCwpLCksLCksLCkpKSkpKSwpLCwpLCkpKSksLP/AABEIANoA5wMBIgACEQEDEQH/xAAcAAEAAgMBAQEAAAAAAAAAAAAABgcBBAUDAgj/xABMEAABAwIDBQUEAwsICwEAAAABAAIDBBEFEiEGEzFBUQciYXGBFDJSkSNCoRUkU2JygpKUscHTFjM0Q5Oy0uEIRFRjdIOis8LR8TX/xAAZAQEAAwEBAAAAAAAAAAAAAAAAAQMEAgX/xAAmEQEBAAICAgEEAgMBAAAAAAAAAQIRAyESMQQTQUJRIjJSYXEU/9oADAMBAAIRAxEAPwCwGChpKGnmqIISHxxC4gic4u3Oc3010Y4r1jrsMLN46CBjCQA50EIBvE6VpDgCCC1jrG/HTmvmqpBLQUTd5ExwbHYPkcwOLqZ0eUFupP0gOXgbWKYPgO9sXzMe2N4JMM8znZ2RGKxkuHN/nHnLfTujgoS2pH4Y1rHllHlluGuEUJBcADluBYO1GnHVa2JYhhdOxj5IIssrN60tpA4Fls184Zl0FtL31HUX2qrZ2V7IhnYZIo2tc928O9eMuYOaCO65zGvLtTdrbggEHm4lsO+aJgtTNlZE+DM0EEZ+MgkLCeXuAN0kl1ObQO1heH0VREJo6eDI4uGsEQN2OLHcviaVtfydpf8AZ6b+xi/wqI47ilXQ7qCnETWCN5ebueXSve4i7zGAO62WUm2uR4s3ul21tFj9RHM9kc0ce5bSyOYGteSZ3TRFpJYbDPuXcjZp4X0CSfydpf8AZ6b+xi/wrUlwyGGqpzDFEwneglkbGkjJwJaOC8K3bSOGR0T2Sucwta5zdwBd0QlzAPlDstjbMRbN3b3WyKwTPo5mhwEjXvDXABwDos1nAEi4vrqVKHaREQEREBERAREQEREBERAREQEREBERAREQEREEdo8MdNS0ha6MBsUeZroy7O0sjJZcPaQ0loJGoNhcECx83bOziojkEgtnc+RzTIywG7yNEech1wwtN+6A45Wi+m9R4XUxRsibPHlja1gvT62aA0XtJxsF7eyVX4eL9XP8VEvnCcKkgjdG6XMCXkOtJmGbLlGZ8jibWdqeNxzBLue/ZaUsaz2mQWDgSDNd2YnW5lJFwRfX6oy5NQel7LVfh4v1c/xU9lqvw8X6uf4qIeNHs61oh3zt86nEjWue0O997HNd3i45miNrQb34rXm2UDiWiR7Yg2Boa0RF30EksjA7eRuBa3OwDn3dSee97LVfh4v1c/xU9lqvw8X6uf4qDlu2RLpXyvlc4lzXC4AuGxRNAfkDRrJEHGw5NAtYW2YaPcuooScxia5mbrkhDb/Ytv2Sq/Dxfq5/irEeGymVkk0rXiPNZrYsmrha5Oc8roOmiIgIiICIiAiIgIiICIiAiIgIiICIiAiIgIiICIiAiIgIiICIiAiIgIhKim2m01VTMLaKlmlfzqCwuhiba5cWMO8kI+Fo9UTJvpK18ySBoLnEAAEkk2AA1JJ5BU7RbXV0/ehxWB0g/qDSRNZf4XNJ3gH2r4xXabEq5rMNq4GxNkfeapic7dyQM1LG/AXGwNzfXgLlVfWxW/RySOu2tfVl0kU81NQxg5ZWCESVFjrLmma4Rwi2ml3anQWvw3dsj2yRU9E11aW92R2R28cNLOD25Wk8b9wNPUc+Zt9RySU8NLTgDfSsjyjRoa1jnAeDRlB8mLrYZhsGH02UFrY4xmklIALiOL3nn4DloAsv17ry/fqL5x4ur/L7E3nuUVOwdZajU9NIw75LTk7SsS3ghhgoKioJtuIZKh72+LzlysA6uIUOxKrxLEQWUsTqelOmeR27fIOp+sG+DR4XKluC7Qz4ZAympMMY5jQM0jayPNI7m9+aNpJJ68OA0Cswzv5XSMsJPUWdhrpjEw1IjExF3tjLiwHo0u1NuF+a2lWT+0/Ebd3CtfGrit62C4G0PaDjG5MknslDHwFvpZ3u5Nj94X9BYaq/6mP7U/Ryq7EUV7N4KltAx9dLJJUTEyuzm5YHWyx+FgASNLElSlWKrNXTKIiIEREBERAREQEREBERAREQEREBYuuXtNtHDh9M+qqDZkY0A957j7rGDmSf3k6Aqop5sTxlokq5jS0MmraaLR72ci7mQeruPENsuM85hN1Zhhck/wBpu1jD6G7TK2WUf1cRDyD0c4d1p8CVHGdtU04+88NqJD8bn5WeBLg0j7VrYXspSU1tzCzMPruGd/nmdw9LLrLHl8r9NE4cZ7V/tXhNfiku/fRUtPLpeRsxzPAFhnGcgkdQAVKtmKGphgDKuVsjxwIBu1vJrnn3/O3zXWRZ8+W5+1s6miyw5gOhAI0Oovw1CyiqSIiIC4eJbG01Q/eTCYv5O38vd1v3AXENHgF3EUzKz0OE7YulPvCZx+J1TUF3zzrbosOnpNaCqqI7a7qVxngd4Fjzmb5tcCuki7nLnPu5uMr3i7Un09m4nT7oaD2mJxkpyfE2zR+TvmprhuLxVDQ+F7XAi4sRqDzHUeIUCc0EEEAg6EEXBHQjmFHJMFqKJ/tGEuy65nUbj9E/rurn6Nx6cPLgtXH8nftVlwy+l2LKjOxm3MOIsLReOqi0lpn6SMPUD6zfEetlJltl2y2WXVERFKBERAREQEREBERAWEUL2125dBK2goQx9dIC4udrHTR/hJQOJ1Fm87i/EAxbJN1Mlt1EN7VBV1OKQU7PZnMiG8ZC4ueGgjvVFS2waNe61pJvbgbkLtxNcGgPcXutq8hoLjzNm6DyHBa2G4aIQ5znvlmlOaWd/wDOSuta56NA0DRoAtxeXzcvnevTdjNTQiIqHYiIgIiICIiAiIgIiICIiDlY3gW/LZYXmGsi1iqW3DmkfVcRq5h4W1/aDI9ge0F1U40Ne0RYjEPd4MnaB78XK9hcgaW1GlwNFcraDA/aWNMbt3UwkPhnF8zHA34jXKenqtPDzXDq+nGeEyi3kVfYN2nthiazFxJDUe7vGwyPhlPC8bowdT8NgfNT6J+YA66gGxBB16g8CvRxymU3GLLG4+32iIunIiIgIiICIiDTxfEW00Ek775YmOeQOJyi4aOpJsB4lfnyl2qbSufkYanEqx5fKWklge4kiJrgCX5b2Ibpe+ugVvdpu1VPRUhbPGyeSo7kdM4Bwe4WN3j4WnKet7AcVBNk9nXQj2ipDfapBbKGtDYGcoo2jRvjby6k5vkZSTtq4J1t2MKdOYgaoRNlOpZHmLWjkCSTc9bafK520ReZWgREQEREBERAREQEREBERAREQFzMe2firI8kmZrh7srDZ7fI8webTp5HVdNFMtl3BB9nsJbg9UKquh9pp2uFqhpc4054CR8B5g27wvblrZX3SVTJWNkic18bwHNe03a5p1BB5qu3AEWIBB0IPAg8QRzC9ex8mJtZRB146Wc5Gni1koD2/sd6r0Pj8vl1Wfmx3PJYqIi1soiIgIiIC8qmobGx0khDWMBc5x4BrRck+QBXqq+7Z8TeyijpITaWvlZT+OTi+3/SD4OKi3U26xm7pDcJmdildJi04O7aTHSxn6rWk963Udfic74QpUvKkpGxRtijFmRgNaPAaf5r1Xj8mfnltvk0IiLhIiIgIiICIiAiIgIiICIiAiIgIiICx2aMyYniQ+MUsnza8H7brK1Nj8TEePTQO09opYy09TE4mw/Nc79Fafi3+avk/rVqIsIvTYWUREBERAVTbX17arHYoPq0EL5Lf72Qhv2NLCrZVEYHNvsaxOUm9nuYD4CQtA+UY+Sp57rCr+Cbu0uREXktYiIgIiICIiAiIgIiICLibTbQezBkUfeqahzY42cSMxALyOgv8/VdsqbLrYw5wAuSABqSTYADiSeQXnS1LZWNkZfK8BzSRa7TqDbxFj6qE47tA7EJ24dREmJx+nnbwMYPfDT8Fuf1jYDT3p01gAAGgGgHQDgussPGTfsZWA8HUEWF9bjlob+Vj8lFds9rjTtdDTAuqNA54Hdgz6NLzwDzyB81oTvFS6LCaV+aCNrTUzsNwQ33mB3Alzr3OurvBy6nFbN1CbwzNe0PYQ5rtQ4G4I6g819r5jjDQGtADWgNAHAACwA9AF9KpIfDU9FGZ8Rje6lxWAm9HIDK0e+2FxyzMeORaC4+WYqTBQnY3sybiklZUGeSBjZ5YQ1jblw952ZxPCzgLLR8fHd6c5WSdr9Y8EAg3B1B6gotDZ/CjS00VO6R0u5bkEjgA4tF8t7dG2Hoi9R57ooiICIiD5c6wv8AYqC7ODnfWzHjJNx66yOP94K/iFR+wdFuWVMfwVUzP0Mrf3LN8n+jTwfdKERF5jSwTbU8Br8lkFaOOi9LONf5qXhx9wry2ZrN9RQScS6NgJ8WjI77WlTrrY6aIigERcrA8aFWZZI/5hj91G6xvIWi73/k3c0DyPkpkutjqqPPxYzYk2miPcpWvllI5vc3dsZ6by5/yTafaF8ZbSUY3ldOQxkY1LL/AF3Dlpwv4k6ArhbO9nOMieogjtAHODZKx9xmy3P0LvecDmvcDiOIWji4bZtFsnt39o9phCW00JDqyZzY2s45M5tnf5Xvbn5LfxnGYqOF0szvdGjSQHvPINHUn0GvRaD+wSaOeKSnrLEAmSdzXbwPJteFo/FJ9511M9nOyaio5BO/e1NQNRLO4Pynq1trA+JuRyKtnxfSu8uMVRs5SVDsRFZiMbo95DJPEX91oaHNZdoPABrzxtxB53Ug2vnD8NdUB9qaS8bAM7ZKmQmzGsuABDoXOeD3gzKLXurVxrZSmrJIpKqMSbjNlY4nIc5aTnZwf7jdDceC4O2vZsMVliMtQ+OngaQ2CONvvOPecXE/CGtAy6W8Srrwzfk4nNvW1TYFjFFhUBaXb6rfYybuzgCOEe893KOdidb+C7eBTYtip+9YY6amP+syNcbD8QutvD+S23UhWLgHZVhtEQ5kAkkHCSY7xwPIgHutPkApaGqZwY73l2jLn/xRfD+zmjionUL2GRkpa+aRxO8mka4OzvcNeI4DgNOqqyXBqrDqWpFLSzskdI97p3sDY2RmYxQthNyZHZXNsLaZieQvfi8KykZKwska1zXciARobg+hAPou88JlNKseSyqW242llooWGLdbyTM3vZi4WA7zGjQgX4k8xob6SKkzbtmfV+VuY6e9lF+HiqpxioOJYqI2G8QeImnkI4yS9w87Pd6hW2vN5MZjJPu36018QrBDFJM7hE1z/wBEE2+xdXsVoDHhMb3jvVD5Zz45nZQfUMBUG2jfJX1UeD0h70hDp5OTIxZ1j5Czj45RzV2YbQMp4Y4IxaOJjY2j8VgAF/GwWv42Gpu/dm58utNlERa2UREQEREBVBh8e7xDE4elTvf7dgd+5W+qsxunEOOVA4e008EwHUxudG79yz/Im+Or+G/ybSIi8trfMjA4Fp4OBB8joVEOziryMmonn6SmkfYfiE208nB36QUwJtqeA1v/AO1S+0eMNOIPqaJz26gh40zOAAc5o+E24H96u4sfKXFMm1vnEWe0Cm13hjMvKwaHBgv4kk/JbSrTYbGZarE3TSkZnQlpsLCzcgFh5i/mSrLXHJj43RZpF+0XGfZ6MsabSVB3YtxDbXkP6Pd/PXxsjgGLTU0UFPBHSQtaL1MxJe7NdxdHHxuS4kXFuGqzQYH92Mb3bxejw8DefC5977s/lP0PhG5XkAt3DxTwm1HJyePURbYzs7psMBe3NLVSe/VSavdfiG/A0nlxOlybBSlZRapNMltvdERFKBERAREQFydrK0wUNTKL3jhlcLcdGHgusuLtqy+G1gtf73n0/wCU5RfScfcUT2UYXd0tS63dAib5kBzz8so9SpzjeKtpaeSd9rRi4HxOOjW+riPS6jHZS370kPWU/Yxi3xTfdXFoqFutLRnf1Hwuc3gw+pDPzn9F5txufLp6OV12mPZNse6lpzWVIvW1v0ryeLWOOZrPAm+Y+JA+qp8sBZXpSaedll5XYiIpQIiICIiAq17X6fcOpMTaNKeTcy25wzaG/kQfVyspaOOYRHV08lNMLxzNLD1F+Dh4g2I8Qoym5p1jl43aCX/+ouJszO9gfQ1H9JoTuX/jxjSKVv4pbl+zqu2vGyx8bqt8u3F2gpJKqSnw+JxZ7Y9wkeOLYYm55LeY0+zmrI2e2Oo6BmSlhY02sZCA6R/XO86ny4eCgQxNtLidDLIQI5DPTFxGjXStZkJPK7mAfNWuvR+NJ4M3PbvSjvZY49o61kTWMY1jbNa0NaCWwF1gNNSSfVdnH8WFLTSTnixvdHV50YP0iPS60K6iMe0lYTwlhZID4OETf7zXD0TEqI1+JUeHjWNrva5+m7i0aHeBOZv5wWfPDy5tNG/4y/6Tvsx2ZNDh7BIPvif6eZ3Mvk1sT+K2w879VLVgLK9GdMFu7sRERAiIgIiICIiAuRtd/wDn1f8Aw8//AGnLrrSxug9oppoOG+jkiv8AlsLf3ome35l2P2tdSQTwtDnSSWMDQCfpXWYdPLK7zbbmr17MNi/ubSfS61dQd5M69zc+6y/PKCdeZLiq87BMMY+eqbPGxzodw4ZmglkjHSi7SeBGqvSyqwxk7aOfPvxjKIitZhERAREQEREBERBXPapgT4yzF6Vt5qUZZmD+upie8D4s436XP1QtWgrmTxNmiOaN4uD+0EciDcEdQrOkjDgWuAIIIIPAg8QVRtfhj8ArTG65wurcTHJqRC8/Vd0I4Hq0A8WkLL8ji8pue2rhz/F3cawhlXA+CTQP4O5tcNWuHkfsJHNaWyPaPPhrxQYzmMPuxVveIA5B7vrt4a+83nccO2Dz5HX0PAhec9O2RpZI1rmHi1wBafMFY+LmvGuyxmU1XPxjaClrMZikopWy3pXskc0HKLShzBc8T3j9nVSzYPZ8Rvnrn5TJVua1hBBywRAMYLjmSHOPp0Va4rs6aFwqcLjO9feF0QcS3LIO64A+7leGHjb0upn2R7VExnCqsZKyjGVrTb6SIagtP1iAeXEFruZts4rM8/NVyY2YaiyEWFlamQREQEREBERAREQEKL4lkDWlzjYAEk9AOJQVt2YYVucUxi3uiZrR+e6WS3pmCsxQnswhdJFUYg8W+6M752N6Qt7kV/MNJ8iFNlE9O87vIREUuBERAREQEREBERAWjjODQ1cLqeoYHxSCxafsLTxDgdQRqFvIgpWo2cxDBpC1jJazDL3a5gzTQgnhkGunQDKeWUrfpNpKWXSOeIn4S4NcPAtdYgq21ycX2Uo6v+k08EhP1nRtzejx3h81m5Pj45dzpox5/wBoY031GvkoztfgMjyysoy5tbTkFpabOc0G9h1IubDncjW6ldf2I0Tu9SyVVK7iN3M5zR+a/X5EKMbR4FiODBtS6odW0QdaQOYBIxp0BLiSfW9r2uNVT/58sL5Y1djyY5dJn2d9pkOJRiKUtjrm3DoToH5eL4r8R1bxHlYmbr877W4DHUxfdOgd3h9I/KSC7LxeObZG21HHiePHOyvbPiFOAKgGrgGhLgRKAONpQNTbXvA+a04cvlFefB98X6IRRnZbtDocRAEEoEpFzA+zZR5A6P8ANpKkt1czWWdVlERECIiAixdRnaTtHoKC7Z5mmUf1Mffk8i0aN/OIT0mS3qJMVCtqsUFfIcIo3kvkt7XKw6U9PfvsLuG9k9wN6EkqLDaLFsfcWYe00WHm7XVLr53DmA8ak+EfDm5WFsfshDhlOIILkk5nyuAzyPPFzrfIDkPUnne3dx8fft16SlZFG2KNobHGAxrRwa1osAPQL2RF0rEREBERAREQEREBERAREQEREBaONVMMdPK+qyeztY4yZhdpZbUEc78Lc72W8qy7fJCMPhaCcr6hgcLmzgGPIDhzFwD6KL6dYTeUissFo66li38EMjqXEHSwQxC+YuLTunhuttL6niGO5WKvrYfZkYdQRUumdrc0hH1pH6vPjqbDwaF2YGBrGhoADQAABYAAWAA5Bey5xxku3fJyXLpR9BguFvrcYOINjZBBLHleCW7rM54O7yaglw4AcuC18UdUYdStr8MxaR9G9xbHDOH532NiImSNIeBY62boFXWPzu31UMzrOne4i5sSHy2J6kXPzKltAwTYvQwTASQtjgaInjNG1pjuQ1h0Avrayr321eP327OGdtuKNjD5KWOaP8KIpmA8vebdvHwXXp/9IqK30tJIHc8szHC/q0FW5HGGgNaAGjQNAsABwAA4Ba1VgdNKc0sFO89XxRuPzIVur+2bzwv4q3i/0hqMjvU9WD4bk/8AmFrSduFRVHd4XQSSSdX5n282RftLgpHX7J0OY/elH+rw/wCFTOio44WBkLGRsA0YxrWtHkALJ2m3CeoqgbLbRYl/TaoUkLuMbCAbHlki4/nPXf2d7E8PpbOma6pkHOW27v4RN0/SzKwETxji8mXqdf8AHzFE1oDWgBrQAGgAAAcAAOAX2iLpW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data:image/jpeg;base64,/9j/4AAQSkZJRgABAQAAAQABAAD/2wCEAAkGBhIQEBUQDxQQFRARGRUTGBEXEhEXFBUVFBYYFhYWEhUXGyYeFxojGRMUHy8gIycqLC8sFx8xNTAqNSYrLCkBCQoKDgwOGg8PGiwfHyQvLC0pLCosLyksKSwqLCkpLywpLCwpLCwpLCksLCksLCkpKSkpKSwpLCwpLCkpKSksLP/AABEIANoA5wMBIgACEQEDEQH/xAAcAAEAAgMBAQEAAAAAAAAAAAAABgcBBAUDAgj/xABMEAABAwIDBQUEAwsICwEAAAABAAIDBBEFEiEGEzFBUQciYXGBFDJSkSNCoRUkU2JygpKUscHTFjM0Q5Oy0uEIRFRjdIOis8LR8TX/xAAZAQEAAwEBAAAAAAAAAAAAAAAAAQMEAgX/xAAmEQEBAAICAgEEAgMBAAAAAAAAAQIRAyESMQQTQUJRIjJSYXEU/9oADAMBAAIRAxEAPwCwGChpKGnmqIISHxxC4gic4u3Oc3010Y4r1jrsMLN46CBjCQA50EIBvE6VpDgCCC1jrG/HTmvmqpBLQUTd5ExwbHYPkcwOLqZ0eUFupP0gOXgbWKYPgO9sXzMe2N4JMM8znZ2RGKxkuHN/nHnLfTujgoS2pH4Y1rHllHlluGuEUJBcADluBYO1GnHVa2JYhhdOxj5IIssrN60tpA4Fls184Zl0FtL31HUX2qrZ2V7IhnYZIo2tc928O9eMuYOaCO65zGvLtTdrbggEHm4lsO+aJgtTNlZE+DM0EEZ+MgkLCeXuAN0kl1ObQO1heH0VREJo6eDI4uGsEQN2OLHcviaVtfydpf8AZ6b+xi/wqI47ilXQ7qCnETWCN5ebueXSve4i7zGAO62WUm2uR4s3ul21tFj9RHM9kc0ce5bSyOYGteSZ3TRFpJYbDPuXcjZp4X0CSfydpf8AZ6b+xi/wrUlwyGGqpzDFEwneglkbGkjJwJaOC8K3bSOGR0T2Sucwta5zdwBd0QlzAPlDstjbMRbN3b3WyKwTPo5mhwEjXvDXABwDos1nAEi4vrqVKHaREQEREBERAREQEREBERAREQEREBERAREQEREEdo8MdNS0ha6MBsUeZroy7O0sjJZcPaQ0loJGoNhcECx83bOziojkEgtnc+RzTIywG7yNEech1wwtN+6A45Wi+m9R4XUxRsibPHlja1gvT62aA0XtJxsF7eyVX4eL9XP8VEvnCcKkgjdG6XMCXkOtJmGbLlGZ8jibWdqeNxzBLue/ZaUsaz2mQWDgSDNd2YnW5lJFwRfX6oy5NQel7LVfh4v1c/xU9lqvw8X6uf4qIeNHs61oh3zt86nEjWue0O997HNd3i45miNrQb34rXm2UDiWiR7Yg2Boa0RF30EksjA7eRuBa3OwDn3dSee97LVfh4v1c/xU9lqvw8X6uf4qDlu2RLpXyvlc4lzXC4AuGxRNAfkDRrJEHGw5NAtYW2YaPcuooScxia5mbrkhDb/Ytv2Sq/Dxfq5/irEeGymVkk0rXiPNZrYsmrha5Oc8roOmiIgIiICIiAiIgIiICIiAiIgIiICIiAiIgIiICIiAiIgIiICIiAiIgIhKim2m01VTMLaKlmlfzqCwuhiba5cWMO8kI+Fo9UTJvpK18ySBoLnEAAEkk2AA1JJ5BU7RbXV0/ehxWB0g/qDSRNZf4XNJ3gH2r4xXabEq5rMNq4GxNkfeapic7dyQM1LG/AXGwNzfXgLlVfWxW/RySOu2tfVl0kU81NQxg5ZWCESVFjrLmma4Rwi2ml3anQWvw3dsj2yRU9E11aW92R2R28cNLOD25Wk8b9wNPUc+Zt9RySU8NLTgDfSsjyjRoa1jnAeDRlB8mLrYZhsGH02UFrY4xmklIALiOL3nn4DloAsv17ry/fqL5x4ur/L7E3nuUVOwdZajU9NIw75LTk7SsS3ghhgoKioJtuIZKh72+LzlysA6uIUOxKrxLEQWUsTqelOmeR27fIOp+sG+DR4XKluC7Qz4ZAympMMY5jQM0jayPNI7m9+aNpJJ68OA0Cswzv5XSMsJPUWdhrpjEw1IjExF3tjLiwHo0u1NuF+a2lWT+0/Ebd3CtfGrit62C4G0PaDjG5MknslDHwFvpZ3u5Nj94X9BYaq/6mP7U/Ryq7EUV7N4KltAx9dLJJUTEyuzm5YHWyx+FgASNLElSlWKrNXTKIiIEREBERAREQEREBERAREQEREBYuuXtNtHDh9M+qqDZkY0A957j7rGDmSf3k6Aqop5sTxlokq5jS0MmraaLR72ci7mQeruPENsuM85hN1Zhhck/wBpu1jD6G7TK2WUf1cRDyD0c4d1p8CVHGdtU04+88NqJD8bn5WeBLg0j7VrYXspSU1tzCzMPruGd/nmdw9LLrLHl8r9NE4cZ7V/tXhNfiku/fRUtPLpeRsxzPAFhnGcgkdQAVKtmKGphgDKuVsjxwIBu1vJrnn3/O3zXWRZ8+W5+1s6miyw5gOhAI0Oovw1CyiqSIiIC4eJbG01Q/eTCYv5O38vd1v3AXENHgF3EUzKz0OE7YulPvCZx+J1TUF3zzrbosOnpNaCqqI7a7qVxngd4Fjzmb5tcCuki7nLnPu5uMr3i7Un09m4nT7oaD2mJxkpyfE2zR+TvmprhuLxVDQ+F7XAi4sRqDzHUeIUCc0EEEAg6EEXBHQjmFHJMFqKJ/tGEuy65nUbj9E/rurn6Nx6cPLgtXH8nftVlwy+l2LKjOxm3MOIsLReOqi0lpn6SMPUD6zfEetlJltl2y2WXVERFKBERAREQEREBERAWEUL2125dBK2goQx9dIC4udrHTR/hJQOJ1Fm87i/EAxbJN1Mlt1EN7VBV1OKQU7PZnMiG8ZC4ueGgjvVFS2waNe61pJvbgbkLtxNcGgPcXutq8hoLjzNm6DyHBa2G4aIQ5znvlmlOaWd/wDOSuta56NA0DRoAtxeXzcvnevTdjNTQiIqHYiIgIiICIiAiIgIiICIiDlY3gW/LZYXmGsi1iqW3DmkfVcRq5h4W1/aDI9ge0F1U40Ne0RYjEPd4MnaB78XK9hcgaW1GlwNFcraDA/aWNMbt3UwkPhnF8zHA34jXKenqtPDzXDq+nGeEyi3kVfYN2nthiazFxJDUe7vGwyPhlPC8bowdT8NgfNT6J+YA66gGxBB16g8CvRxymU3GLLG4+32iIunIiIgIiICIiDTxfEW00Ek775YmOeQOJyi4aOpJsB4lfnyl2qbSufkYanEqx5fKWklge4kiJrgCX5b2Ibpe+ugVvdpu1VPRUhbPGyeSo7kdM4Bwe4WN3j4WnKet7AcVBNk9nXQj2ipDfapBbKGtDYGcoo2jRvjby6k5vkZSTtq4J1t2MKdOYgaoRNlOpZHmLWjkCSTc9bafK520ReZWgREQEREBERAREQEREBERAREQFzMe2firI8kmZrh7srDZ7fI8webTp5HVdNFMtl3BB9nsJbg9UKquh9pp2uFqhpc4054CR8B5g27wvblrZX3SVTJWNkic18bwHNe03a5p1BB5qu3AEWIBB0IPAg8QRzC9ex8mJtZRB146Wc5Gni1koD2/sd6r0Pj8vl1Wfmx3PJYqIi1soiIgIiIC8qmobGx0khDWMBc5x4BrRck+QBXqq+7Z8TeyijpITaWvlZT+OTi+3/SD4OKi3U26xm7pDcJmdildJi04O7aTHSxn6rWk963Udfic74QpUvKkpGxRtijFmRgNaPAaf5r1Xj8mfnltvk0IiLhIiIgIiICIiAiIgIiICIiAiIgIiICx2aMyYniQ+MUsnza8H7brK1Nj8TEePTQO09opYy09TE4mw/Nc79Fafi3+avk/rVqIsIvTYWUREBERAVTbX17arHYoPq0EL5Lf72Qhv2NLCrZVEYHNvsaxOUm9nuYD4CQtA+UY+Sp57rCr+Cbu0uREXktYiIgIiICIiAiIgIiICLibTbQezBkUfeqahzY42cSMxALyOgv8/VdsqbLrYw5wAuSABqSTYADiSeQXnS1LZWNkZfK8BzSRa7TqDbxFj6qE47tA7EJ24dREmJx+nnbwMYPfDT8Fuf1jYDT3p01gAAGgGgHQDgussPGTfsZWA8HUEWF9bjlob+Vj8lFds9rjTtdDTAuqNA54Hdgz6NLzwDzyB81oTvFS6LCaV+aCNrTUzsNwQ33mB3Alzr3OurvBy6nFbN1CbwzNe0PYQ5rtQ4G4I6g819r5jjDQGtADWgNAHAACwA9AF9KpIfDU9FGZ8Rje6lxWAm9HIDK0e+2FxyzMeORaC4+WYqTBQnY3sybiklZUGeSBjZ5YQ1jblw952ZxPCzgLLR8fHd6c5WSdr9Y8EAg3B1B6gotDZ/CjS00VO6R0u5bkEjgA4tF8t7dG2Hoi9R57ooiICIiD5c6wv8AYqC7ODnfWzHjJNx66yOP94K/iFR+wdFuWVMfwVUzP0Mrf3LN8n+jTwfdKERF5jSwTbU8Br8lkFaOOi9LONf5qXhx9wry2ZrN9RQScS6NgJ8WjI77WlTrrY6aIigERcrA8aFWZZI/5hj91G6xvIWi73/k3c0DyPkpkutjqqPPxYzYk2miPcpWvllI5vc3dsZ6by5/yTafaF8ZbSUY3ldOQxkY1LL/AF3Dlpwv4k6ArhbO9nOMieogjtAHODZKx9xmy3P0LvecDmvcDiOIWji4bZtFsnt39o9phCW00JDqyZzY2s45M5tnf5Xvbn5LfxnGYqOF0szvdGjSQHvPINHUn0GvRaD+wSaOeKSnrLEAmSdzXbwPJteFo/FJ9511M9nOyaio5BO/e1NQNRLO4Pynq1trA+JuRyKtnxfSu8uMVRs5SVDsRFZiMbo95DJPEX91oaHNZdoPABrzxtxB53Ug2vnD8NdUB9qaS8bAM7ZKmQmzGsuABDoXOeD3gzKLXurVxrZSmrJIpKqMSbjNlY4nIc5aTnZwf7jdDceC4O2vZsMVliMtQ+OngaQ2CONvvOPecXE/CGtAy6W8Srrwzfk4nNvW1TYFjFFhUBaXb6rfYybuzgCOEe893KOdidb+C7eBTYtip+9YY6amP+syNcbD8QutvD+S23UhWLgHZVhtEQ5kAkkHCSY7xwPIgHutPkApaGqZwY73l2jLn/xRfD+zmjionUL2GRkpa+aRxO8mka4OzvcNeI4DgNOqqyXBqrDqWpFLSzskdI97p3sDY2RmYxQthNyZHZXNsLaZieQvfi8KykZKwska1zXciARobg+hAPou88JlNKseSyqW242llooWGLdbyTM3vZi4WA7zGjQgX4k8xob6SKkzbtmfV+VuY6e9lF+HiqpxioOJYqI2G8QeImnkI4yS9w87Pd6hW2vN5MZjJPu36018QrBDFJM7hE1z/wBEE2+xdXsVoDHhMb3jvVD5Zz45nZQfUMBUG2jfJX1UeD0h70hDp5OTIxZ1j5Czj45RzV2YbQMp4Y4IxaOJjY2j8VgAF/GwWv42Gpu/dm58utNlERa2UREQEREBVBh8e7xDE4elTvf7dgd+5W+qsxunEOOVA4e008EwHUxudG79yz/Im+Or+G/ybSIi8trfMjA4Fp4OBB8joVEOziryMmonn6SmkfYfiE208nB36QUwJtqeA1v/AO1S+0eMNOIPqaJz26gh40zOAAc5o+E24H96u4sfKXFMm1vnEWe0Cm13hjMvKwaHBgv4kk/JbSrTYbGZarE3TSkZnQlpsLCzcgFh5i/mSrLXHJj43RZpF+0XGfZ6MsabSVB3YtxDbXkP6Pd/PXxsjgGLTU0UFPBHSQtaL1MxJe7NdxdHHxuS4kXFuGqzQYH92Mb3bxejw8DefC5977s/lP0PhG5XkAt3DxTwm1HJyePURbYzs7psMBe3NLVSe/VSavdfiG/A0nlxOlybBSlZRapNMltvdERFKBERAREQFydrK0wUNTKL3jhlcLcdGHgusuLtqy+G1gtf73n0/wCU5RfScfcUT2UYXd0tS63dAib5kBzz8so9SpzjeKtpaeSd9rRi4HxOOjW+riPS6jHZS370kPWU/Yxi3xTfdXFoqFutLRnf1Hwuc3gw+pDPzn9F5txufLp6OV12mPZNse6lpzWVIvW1v0ryeLWOOZrPAm+Y+JA+qp8sBZXpSaedll5XYiIpQIiICIiAq17X6fcOpMTaNKeTcy25wzaG/kQfVyspaOOYRHV08lNMLxzNLD1F+Dh4g2I8Qoym5p1jl43aCX/+ouJszO9gfQ1H9JoTuX/jxjSKVv4pbl+zqu2vGyx8bqt8u3F2gpJKqSnw+JxZ7Y9wkeOLYYm55LeY0+zmrI2e2Oo6BmSlhY02sZCA6R/XO86ny4eCgQxNtLidDLIQI5DPTFxGjXStZkJPK7mAfNWuvR+NJ4M3PbvSjvZY49o61kTWMY1jbNa0NaCWwF1gNNSSfVdnH8WFLTSTnixvdHV50YP0iPS60K6iMe0lYTwlhZID4OETf7zXD0TEqI1+JUeHjWNrva5+m7i0aHeBOZv5wWfPDy5tNG/4y/6Tvsx2ZNDh7BIPvif6eZ3Mvk1sT+K2w879VLVgLK9GdMFu7sRERAiIgIiICIiAuRtd/wDn1f8Aw8//AGnLrrSxug9oppoOG+jkiv8AlsLf3ome35l2P2tdSQTwtDnSSWMDQCfpXWYdPLK7zbbmr17MNi/ubSfS61dQd5M69zc+6y/PKCdeZLiq87BMMY+eqbPGxzodw4ZmglkjHSi7SeBGqvSyqwxk7aOfPvxjKIitZhERAREQEREBERBXPapgT4yzF6Vt5qUZZmD+upie8D4s436XP1QtWgrmTxNmiOaN4uD+0EciDcEdQrOkjDgWuAIIIIPAg8QVRtfhj8ArTG65wurcTHJqRC8/Vd0I4Hq0A8WkLL8ji8pue2rhz/F3cawhlXA+CTQP4O5tcNWuHkfsJHNaWyPaPPhrxQYzmMPuxVveIA5B7vrt4a+83nccO2Dz5HX0PAhec9O2RpZI1rmHi1wBafMFY+LmvGuyxmU1XPxjaClrMZikopWy3pXskc0HKLShzBc8T3j9nVSzYPZ8Rvnrn5TJVua1hBBywRAMYLjmSHOPp0Va4rs6aFwqcLjO9feF0QcS3LIO64A+7leGHjb0upn2R7VExnCqsZKyjGVrTb6SIagtP1iAeXEFruZts4rM8/NVyY2YaiyEWFlamQREQEREBERAREQEKL4lkDWlzjYAEk9AOJQVt2YYVucUxi3uiZrR+e6WS3pmCsxQnswhdJFUYg8W+6M752N6Qt7kV/MNJ8iFNlE9O87vIREUuBERAREQEREBERAWjjODQ1cLqeoYHxSCxafsLTxDgdQRqFvIgpWo2cxDBpC1jJazDL3a5gzTQgnhkGunQDKeWUrfpNpKWXSOeIn4S4NcPAtdYgq21ycX2Uo6v+k08EhP1nRtzejx3h81m5Pj45dzpox5/wBoY031GvkoztfgMjyysoy5tbTkFpabOc0G9h1IubDncjW6ldf2I0Tu9SyVVK7iN3M5zR+a/X5EKMbR4FiODBtS6odW0QdaQOYBIxp0BLiSfW9r2uNVT/58sL5Y1djyY5dJn2d9pkOJRiKUtjrm3DoToH5eL4r8R1bxHlYmbr877W4DHUxfdOgd3h9I/KSC7LxeObZG21HHiePHOyvbPiFOAKgGrgGhLgRKAONpQNTbXvA+a04cvlFefB98X6IRRnZbtDocRAEEoEpFzA+zZR5A6P8ANpKkt1czWWdVlERECIiAixdRnaTtHoKC7Z5mmUf1Mffk8i0aN/OIT0mS3qJMVCtqsUFfIcIo3kvkt7XKw6U9PfvsLuG9k9wN6EkqLDaLFsfcWYe00WHm7XVLr53DmA8ak+EfDm5WFsfshDhlOIILkk5nyuAzyPPFzrfIDkPUnne3dx8fft16SlZFG2KNobHGAxrRwa1osAPQL2RF0rEREBERAREQEREBERAREQEREBaONVMMdPK+qyeztY4yZhdpZbUEc78Lc72W8qy7fJCMPhaCcr6hgcLmzgGPIDhzFwD6KL6dYTeUissFo66li38EMjqXEHSwQxC+YuLTunhuttL6niGO5WKvrYfZkYdQRUumdrc0hH1pH6vPjqbDwaF2YGBrGhoADQAABYAAWAA5Bey5xxku3fJyXLpR9BguFvrcYOINjZBBLHleCW7rM54O7yaglw4AcuC18UdUYdStr8MxaR9G9xbHDOH532NiImSNIeBY62boFXWPzu31UMzrOne4i5sSHy2J6kXPzKltAwTYvQwTASQtjgaInjNG1pjuQ1h0Avrayr321eP327OGdtuKNjD5KWOaP8KIpmA8vebdvHwXXp/9IqK30tJIHc8szHC/q0FW5HGGgNaAGjQNAsABwAA4Ba1VgdNKc0sFO89XxRuPzIVur+2bzwv4q3i/0hqMjvU9WD4bk/8AmFrSduFRVHd4XQSSSdX5n282RftLgpHX7J0OY/elH+rw/wCFTOio44WBkLGRsA0YxrWtHkALJ2m3CeoqgbLbRYl/TaoUkLuMbCAbHlki4/nPXf2d7E8PpbOma6pkHOW27v4RN0/SzKwETxji8mXqdf8AHzFE1oDWgBrQAGgAAAcAAOAX2iLpW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AutoShape 22" descr="data:image/jpeg;base64,/9j/4AAQSkZJRgABAQAAAQABAAD/2wCEAAkGBhIQEBUQDxQQFRARGRUTGBEXEhEXFBUVFBYYFhYWEhUXGyYeFxojGRMUHy8gIycqLC8sFx8xNTAqNSYrLCkBCQoKDgwOGg8PGiwfHyQvLC0pLCosLyksKSwqLCkpLywpLCwpLCwpLCksLCksLCkpKSkpKSwpLCwpLCkpKSksLP/AABEIANoA5wMBIgACEQEDEQH/xAAcAAEAAgMBAQEAAAAAAAAAAAAABgcBBAUDAgj/xABMEAABAwIDBQUEAwsICwEAAAABAAIDBBEFEiEGEzFBUQciYXGBFDJSkSNCoRUkU2JygpKUscHTFjM0Q5Oy0uEIRFRjdIOis8LR8TX/xAAZAQEAAwEBAAAAAAAAAAAAAAAAAQMEAgX/xAAmEQEBAAICAgEEAgMBAAAAAAAAAQIRAyESMQQTQUJRIjJSYXEU/9oADAMBAAIRAxEAPwCwGChpKGnmqIISHxxC4gic4u3Oc3010Y4r1jrsMLN46CBjCQA50EIBvE6VpDgCCC1jrG/HTmvmqpBLQUTd5ExwbHYPkcwOLqZ0eUFupP0gOXgbWKYPgO9sXzMe2N4JMM8znZ2RGKxkuHN/nHnLfTujgoS2pH4Y1rHllHlluGuEUJBcADluBYO1GnHVa2JYhhdOxj5IIssrN60tpA4Fls184Zl0FtL31HUX2qrZ2V7IhnYZIo2tc928O9eMuYOaCO65zGvLtTdrbggEHm4lsO+aJgtTNlZE+DM0EEZ+MgkLCeXuAN0kl1ObQO1heH0VREJo6eDI4uGsEQN2OLHcviaVtfydpf8AZ6b+xi/wqI47ilXQ7qCnETWCN5ebueXSve4i7zGAO62WUm2uR4s3ul21tFj9RHM9kc0ce5bSyOYGteSZ3TRFpJYbDPuXcjZp4X0CSfydpf8AZ6b+xi/wrUlwyGGqpzDFEwneglkbGkjJwJaOC8K3bSOGR0T2Sucwta5zdwBd0QlzAPlDstjbMRbN3b3WyKwTPo5mhwEjXvDXABwDos1nAEi4vrqVKHaREQEREBERAREQEREBERAREQEREBERAREQEREEdo8MdNS0ha6MBsUeZroy7O0sjJZcPaQ0loJGoNhcECx83bOziojkEgtnc+RzTIywG7yNEech1wwtN+6A45Wi+m9R4XUxRsibPHlja1gvT62aA0XtJxsF7eyVX4eL9XP8VEvnCcKkgjdG6XMCXkOtJmGbLlGZ8jibWdqeNxzBLue/ZaUsaz2mQWDgSDNd2YnW5lJFwRfX6oy5NQel7LVfh4v1c/xU9lqvw8X6uf4qIeNHs61oh3zt86nEjWue0O997HNd3i45miNrQb34rXm2UDiWiR7Yg2Boa0RF30EksjA7eRuBa3OwDn3dSee97LVfh4v1c/xU9lqvw8X6uf4qDlu2RLpXyvlc4lzXC4AuGxRNAfkDRrJEHGw5NAtYW2YaPcuooScxia5mbrkhDb/Ytv2Sq/Dxfq5/irEeGymVkk0rXiPNZrYsmrha5Oc8roOmiIgIiICIiAiIgIiICIiAiIgIiICIiAiIgIiICIiAiIgIiICIiAiIgIhKim2m01VTMLaKlmlfzqCwuhiba5cWMO8kI+Fo9UTJvpK18ySBoLnEAAEkk2AA1JJ5BU7RbXV0/ehxWB0g/qDSRNZf4XNJ3gH2r4xXabEq5rMNq4GxNkfeapic7dyQM1LG/AXGwNzfXgLlVfWxW/RySOu2tfVl0kU81NQxg5ZWCESVFjrLmma4Rwi2ml3anQWvw3dsj2yRU9E11aW92R2R28cNLOD25Wk8b9wNPUc+Zt9RySU8NLTgDfSsjyjRoa1jnAeDRlB8mLrYZhsGH02UFrY4xmklIALiOL3nn4DloAsv17ry/fqL5x4ur/L7E3nuUVOwdZajU9NIw75LTk7SsS3ghhgoKioJtuIZKh72+LzlysA6uIUOxKrxLEQWUsTqelOmeR27fIOp+sG+DR4XKluC7Qz4ZAympMMY5jQM0jayPNI7m9+aNpJJ68OA0Cswzv5XSMsJPUWdhrpjEw1IjExF3tjLiwHo0u1NuF+a2lWT+0/Ebd3CtfGrit62C4G0PaDjG5MknslDHwFvpZ3u5Nj94X9BYaq/6mP7U/Ryq7EUV7N4KltAx9dLJJUTEyuzm5YHWyx+FgASNLElSlWKrNXTKIiIEREBERAREQEREBERAREQEREBYuuXtNtHDh9M+qqDZkY0A957j7rGDmSf3k6Aqop5sTxlokq5jS0MmraaLR72ci7mQeruPENsuM85hN1Zhhck/wBpu1jD6G7TK2WUf1cRDyD0c4d1p8CVHGdtU04+88NqJD8bn5WeBLg0j7VrYXspSU1tzCzMPruGd/nmdw9LLrLHl8r9NE4cZ7V/tXhNfiku/fRUtPLpeRsxzPAFhnGcgkdQAVKtmKGphgDKuVsjxwIBu1vJrnn3/O3zXWRZ8+W5+1s6miyw5gOhAI0Oovw1CyiqSIiIC4eJbG01Q/eTCYv5O38vd1v3AXENHgF3EUzKz0OE7YulPvCZx+J1TUF3zzrbosOnpNaCqqI7a7qVxngd4Fjzmb5tcCuki7nLnPu5uMr3i7Un09m4nT7oaD2mJxkpyfE2zR+TvmprhuLxVDQ+F7XAi4sRqDzHUeIUCc0EEEAg6EEXBHQjmFHJMFqKJ/tGEuy65nUbj9E/rurn6Nx6cPLgtXH8nftVlwy+l2LKjOxm3MOIsLReOqi0lpn6SMPUD6zfEetlJltl2y2WXVERFKBERAREQEREBERAWEUL2125dBK2goQx9dIC4udrHTR/hJQOJ1Fm87i/EAxbJN1Mlt1EN7VBV1OKQU7PZnMiG8ZC4ueGgjvVFS2waNe61pJvbgbkLtxNcGgPcXutq8hoLjzNm6DyHBa2G4aIQ5znvlmlOaWd/wDOSuta56NA0DRoAtxeXzcvnevTdjNTQiIqHYiIgIiICIiAiIgIiICIiDlY3gW/LZYXmGsi1iqW3DmkfVcRq5h4W1/aDI9ge0F1U40Ne0RYjEPd4MnaB78XK9hcgaW1GlwNFcraDA/aWNMbt3UwkPhnF8zHA34jXKenqtPDzXDq+nGeEyi3kVfYN2nthiazFxJDUe7vGwyPhlPC8bowdT8NgfNT6J+YA66gGxBB16g8CvRxymU3GLLG4+32iIunIiIgIiICIiDTxfEW00Ek775YmOeQOJyi4aOpJsB4lfnyl2qbSufkYanEqx5fKWklge4kiJrgCX5b2Ibpe+ugVvdpu1VPRUhbPGyeSo7kdM4Bwe4WN3j4WnKet7AcVBNk9nXQj2ipDfapBbKGtDYGcoo2jRvjby6k5vkZSTtq4J1t2MKdOYgaoRNlOpZHmLWjkCSTc9bafK520ReZWgREQEREBERAREQEREBERAREQFzMe2firI8kmZrh7srDZ7fI8webTp5HVdNFMtl3BB9nsJbg9UKquh9pp2uFqhpc4054CR8B5g27wvblrZX3SVTJWNkic18bwHNe03a5p1BB5qu3AEWIBB0IPAg8QRzC9ex8mJtZRB146Wc5Gni1koD2/sd6r0Pj8vl1Wfmx3PJYqIi1soiIgIiIC8qmobGx0khDWMBc5x4BrRck+QBXqq+7Z8TeyijpITaWvlZT+OTi+3/SD4OKi3U26xm7pDcJmdildJi04O7aTHSxn6rWk963Udfic74QpUvKkpGxRtijFmRgNaPAaf5r1Xj8mfnltvk0IiLhIiIgIiICIiAiIgIiICIiAiIgIiICx2aMyYniQ+MUsnza8H7brK1Nj8TEePTQO09opYy09TE4mw/Nc79Fafi3+avk/rVqIsIvTYWUREBERAVTbX17arHYoPq0EL5Lf72Qhv2NLCrZVEYHNvsaxOUm9nuYD4CQtA+UY+Sp57rCr+Cbu0uREXktYiIgIiICIiAiIgIiICLibTbQezBkUfeqahzY42cSMxALyOgv8/VdsqbLrYw5wAuSABqSTYADiSeQXnS1LZWNkZfK8BzSRa7TqDbxFj6qE47tA7EJ24dREmJx+nnbwMYPfDT8Fuf1jYDT3p01gAAGgGgHQDgussPGTfsZWA8HUEWF9bjlob+Vj8lFds9rjTtdDTAuqNA54Hdgz6NLzwDzyB81oTvFS6LCaV+aCNrTUzsNwQ33mB3Alzr3OurvBy6nFbN1CbwzNe0PYQ5rtQ4G4I6g819r5jjDQGtADWgNAHAACwA9AF9KpIfDU9FGZ8Rje6lxWAm9HIDK0e+2FxyzMeORaC4+WYqTBQnY3sybiklZUGeSBjZ5YQ1jblw952ZxPCzgLLR8fHd6c5WSdr9Y8EAg3B1B6gotDZ/CjS00VO6R0u5bkEjgA4tF8t7dG2Hoi9R57ooiICIiD5c6wv8AYqC7ODnfWzHjJNx66yOP94K/iFR+wdFuWVMfwVUzP0Mrf3LN8n+jTwfdKERF5jSwTbU8Br8lkFaOOi9LONf5qXhx9wry2ZrN9RQScS6NgJ8WjI77WlTrrY6aIigERcrA8aFWZZI/5hj91G6xvIWi73/k3c0DyPkpkutjqqPPxYzYk2miPcpWvllI5vc3dsZ6by5/yTafaF8ZbSUY3ldOQxkY1LL/AF3Dlpwv4k6ArhbO9nOMieogjtAHODZKx9xmy3P0LvecDmvcDiOIWji4bZtFsnt39o9phCW00JDqyZzY2s45M5tnf5Xvbn5LfxnGYqOF0szvdGjSQHvPINHUn0GvRaD+wSaOeKSnrLEAmSdzXbwPJteFo/FJ9511M9nOyaio5BO/e1NQNRLO4Pynq1trA+JuRyKtnxfSu8uMVRs5SVDsRFZiMbo95DJPEX91oaHNZdoPABrzxtxB53Ug2vnD8NdUB9qaS8bAM7ZKmQmzGsuABDoXOeD3gzKLXurVxrZSmrJIpKqMSbjNlY4nIc5aTnZwf7jdDceC4O2vZsMVliMtQ+OngaQ2CONvvOPecXE/CGtAy6W8Srrwzfk4nNvW1TYFjFFhUBaXb6rfYybuzgCOEe893KOdidb+C7eBTYtip+9YY6amP+syNcbD8QutvD+S23UhWLgHZVhtEQ5kAkkHCSY7xwPIgHutPkApaGqZwY73l2jLn/xRfD+zmjionUL2GRkpa+aRxO8mka4OzvcNeI4DgNOqqyXBqrDqWpFLSzskdI97p3sDY2RmYxQthNyZHZXNsLaZieQvfi8KykZKwska1zXciARobg+hAPou88JlNKseSyqW242llooWGLdbyTM3vZi4WA7zGjQgX4k8xob6SKkzbtmfV+VuY6e9lF+HiqpxioOJYqI2G8QeImnkI4yS9w87Pd6hW2vN5MZjJPu36018QrBDFJM7hE1z/wBEE2+xdXsVoDHhMb3jvVD5Zz45nZQfUMBUG2jfJX1UeD0h70hDp5OTIxZ1j5Czj45RzV2YbQMp4Y4IxaOJjY2j8VgAF/GwWv42Gpu/dm58utNlERa2UREQEREBVBh8e7xDE4elTvf7dgd+5W+qsxunEOOVA4e008EwHUxudG79yz/Im+Or+G/ybSIi8trfMjA4Fp4OBB8joVEOziryMmonn6SmkfYfiE208nB36QUwJtqeA1v/AO1S+0eMNOIPqaJz26gh40zOAAc5o+E24H96u4sfKXFMm1vnEWe0Cm13hjMvKwaHBgv4kk/JbSrTYbGZarE3TSkZnQlpsLCzcgFh5i/mSrLXHJj43RZpF+0XGfZ6MsabSVB3YtxDbXkP6Pd/PXxsjgGLTU0UFPBHSQtaL1MxJe7NdxdHHxuS4kXFuGqzQYH92Mb3bxejw8DefC5977s/lP0PhG5XkAt3DxTwm1HJyePURbYzs7psMBe3NLVSe/VSavdfiG/A0nlxOlybBSlZRapNMltvdERFKBERAREQFydrK0wUNTKL3jhlcLcdGHgusuLtqy+G1gtf73n0/wCU5RfScfcUT2UYXd0tS63dAib5kBzz8so9SpzjeKtpaeSd9rRi4HxOOjW+riPS6jHZS370kPWU/Yxi3xTfdXFoqFutLRnf1Hwuc3gw+pDPzn9F5txufLp6OV12mPZNse6lpzWVIvW1v0ryeLWOOZrPAm+Y+JA+qp8sBZXpSaedll5XYiIpQIiICIiAq17X6fcOpMTaNKeTcy25wzaG/kQfVyspaOOYRHV08lNMLxzNLD1F+Dh4g2I8Qoym5p1jl43aCX/+ouJszO9gfQ1H9JoTuX/jxjSKVv4pbl+zqu2vGyx8bqt8u3F2gpJKqSnw+JxZ7Y9wkeOLYYm55LeY0+zmrI2e2Oo6BmSlhY02sZCA6R/XO86ny4eCgQxNtLidDLIQI5DPTFxGjXStZkJPK7mAfNWuvR+NJ4M3PbvSjvZY49o61kTWMY1jbNa0NaCWwF1gNNSSfVdnH8WFLTSTnixvdHV50YP0iPS60K6iMe0lYTwlhZID4OETf7zXD0TEqI1+JUeHjWNrva5+m7i0aHeBOZv5wWfPDy5tNG/4y/6Tvsx2ZNDh7BIPvif6eZ3Mvk1sT+K2w879VLVgLK9GdMFu7sRERAiIgIiICIiAuRtd/wDn1f8Aw8//AGnLrrSxug9oppoOG+jkiv8AlsLf3ome35l2P2tdSQTwtDnSSWMDQCfpXWYdPLK7zbbmr17MNi/ubSfS61dQd5M69zc+6y/PKCdeZLiq87BMMY+eqbPGxzodw4ZmglkjHSi7SeBGqvSyqwxk7aOfPvxjKIitZhERAREQEREBERBXPapgT4yzF6Vt5qUZZmD+upie8D4s436XP1QtWgrmTxNmiOaN4uD+0EciDcEdQrOkjDgWuAIIIIPAg8QVRtfhj8ArTG65wurcTHJqRC8/Vd0I4Hq0A8WkLL8ji8pue2rhz/F3cawhlXA+CTQP4O5tcNWuHkfsJHNaWyPaPPhrxQYzmMPuxVveIA5B7vrt4a+83nccO2Dz5HX0PAhec9O2RpZI1rmHi1wBafMFY+LmvGuyxmU1XPxjaClrMZikopWy3pXskc0HKLShzBc8T3j9nVSzYPZ8Rvnrn5TJVua1hBBywRAMYLjmSHOPp0Va4rs6aFwqcLjO9feF0QcS3LIO64A+7leGHjb0upn2R7VExnCqsZKyjGVrTb6SIagtP1iAeXEFruZts4rM8/NVyY2YaiyEWFlamQREQEREBERAREQEKL4lkDWlzjYAEk9AOJQVt2YYVucUxi3uiZrR+e6WS3pmCsxQnswhdJFUYg8W+6M752N6Qt7kV/MNJ8iFNlE9O87vIREUuBERAREQEREBERAWjjODQ1cLqeoYHxSCxafsLTxDgdQRqFvIgpWo2cxDBpC1jJazDL3a5gzTQgnhkGunQDKeWUrfpNpKWXSOeIn4S4NcPAtdYgq21ycX2Uo6v+k08EhP1nRtzejx3h81m5Pj45dzpox5/wBoY031GvkoztfgMjyysoy5tbTkFpabOc0G9h1IubDncjW6ldf2I0Tu9SyVVK7iN3M5zR+a/X5EKMbR4FiODBtS6odW0QdaQOYBIxp0BLiSfW9r2uNVT/58sL5Y1djyY5dJn2d9pkOJRiKUtjrm3DoToH5eL4r8R1bxHlYmbr877W4DHUxfdOgd3h9I/KSC7LxeObZG21HHiePHOyvbPiFOAKgGrgGhLgRKAONpQNTbXvA+a04cvlFefB98X6IRRnZbtDocRAEEoEpFzA+zZR5A6P8ANpKkt1czWWdVlERECIiAixdRnaTtHoKC7Z5mmUf1Mffk8i0aN/OIT0mS3qJMVCtqsUFfIcIo3kvkt7XKw6U9PfvsLuG9k9wN6EkqLDaLFsfcWYe00WHm7XVLr53DmA8ak+EfDm5WFsfshDhlOIILkk5nyuAzyPPFzrfIDkPUnne3dx8fft16SlZFG2KNobHGAxrRwa1osAPQL2RF0rEREBERAREQEREBERAREQEREBaONVMMdPK+qyeztY4yZhdpZbUEc78Lc72W8qy7fJCMPhaCcr6hgcLmzgGPIDhzFwD6KL6dYTeUissFo66li38EMjqXEHSwQxC+YuLTunhuttL6niGO5WKvrYfZkYdQRUumdrc0hH1pH6vPjqbDwaF2YGBrGhoADQAABYAAWAA5Bey5xxku3fJyXLpR9BguFvrcYOINjZBBLHleCW7rM54O7yaglw4AcuC18UdUYdStr8MxaR9G9xbHDOH532NiImSNIeBY62boFXWPzu31UMzrOne4i5sSHy2J6kXPzKltAwTYvQwTASQtjgaInjNG1pjuQ1h0Avrayr321eP327OGdtuKNjD5KWOaP8KIpmA8vebdvHwXXp/9IqK30tJIHc8szHC/q0FW5HGGgNaAGjQNAsABwAA4Ba1VgdNKc0sFO89XxRuPzIVur+2bzwv4q3i/0hqMjvU9WD4bk/8AmFrSduFRVHd4XQSSSdX5n282RftLgpHX7J0OY/elH+rw/wCFTOio44WBkLGRsA0YxrWtHkALJ2m3CeoqgbLbRYl/TaoUkLuMbCAbHlki4/nPXf2d7E8PpbOma6pkHOW27v4RN0/SzKwETxji8mXqdf8AHzFE1oDWgBrQAGgAAAcAAOAX2iLpW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http://img.39yst.com/uploads/allimg/110518/3_110518162403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981200"/>
            <a:ext cx="990600" cy="1126808"/>
          </a:xfrm>
          <a:prstGeom prst="rect">
            <a:avLst/>
          </a:prstGeom>
          <a:noFill/>
        </p:spPr>
      </p:pic>
      <p:sp>
        <p:nvSpPr>
          <p:cNvPr id="1050" name="AutoShape 26" descr="data:image/jpeg;base64,/9j/4AAQSkZJRgABAQAAAQABAAD/2wCEAAkGBhIQEBUQDxQQFRARGRUTGBEXEhEXFBUVFBYYFhYWEhUXGyYeFxojGRMUHy8gIycqLC8sFx8xNTAqNSYrLCkBCQoKDgwOGg8PGiwfHyQvLC0pLCosLyksKSwqLCkpLywpLCwpLCwpLCksLCksLCkpKSkpKSwpLCwpLCkpKSksLP/AABEIANoA5wMBIgACEQEDEQH/xAAcAAEAAgMBAQEAAAAAAAAAAAAABgcBBAUDAgj/xABMEAABAwIDBQUEAwsICwEAAAABAAIDBBEFEiEGEzFBUQciYXGBFDJSkSNCoRUkU2JygpKUscHTFjM0Q5Oy0uEIRFRjdIOis8LR8TX/xAAZAQEAAwEBAAAAAAAAAAAAAAAAAQMEAgX/xAAmEQEBAAICAgEEAgMBAAAAAAAAAQIRAyESMQQTQUJRIjJSYXEU/9oADAMBAAIRAxEAPwCwGChpKGnmqIISHxxC4gic4u3Oc3010Y4r1jrsMLN46CBjCQA50EIBvE6VpDgCCC1jrG/HTmvmqpBLQUTd5ExwbHYPkcwOLqZ0eUFupP0gOXgbWKYPgO9sXzMe2N4JMM8znZ2RGKxkuHN/nHnLfTujgoS2pH4Y1rHllHlluGuEUJBcADluBYO1GnHVa2JYhhdOxj5IIssrN60tpA4Fls184Zl0FtL31HUX2qrZ2V7IhnYZIo2tc928O9eMuYOaCO65zGvLtTdrbggEHm4lsO+aJgtTNlZE+DM0EEZ+MgkLCeXuAN0kl1ObQO1heH0VREJo6eDI4uGsEQN2OLHcviaVtfydpf8AZ6b+xi/wqI47ilXQ7qCnETWCN5ebueXSve4i7zGAO62WUm2uR4s3ul21tFj9RHM9kc0ce5bSyOYGteSZ3TRFpJYbDPuXcjZp4X0CSfydpf8AZ6b+xi/wrUlwyGGqpzDFEwneglkbGkjJwJaOC8K3bSOGR0T2Sucwta5zdwBd0QlzAPlDstjbMRbN3b3WyKwTPo5mhwEjXvDXABwDos1nAEi4vrqVKHaREQEREBERAREQEREBERAREQEREBERAREQEREEdo8MdNS0ha6MBsUeZroy7O0sjJZcPaQ0loJGoNhcECx83bOziojkEgtnc+RzTIywG7yNEech1wwtN+6A45Wi+m9R4XUxRsibPHlja1gvT62aA0XtJxsF7eyVX4eL9XP8VEvnCcKkgjdG6XMCXkOtJmGbLlGZ8jibWdqeNxzBLue/ZaUsaz2mQWDgSDNd2YnW5lJFwRfX6oy5NQel7LVfh4v1c/xU9lqvw8X6uf4qIeNHs61oh3zt86nEjWue0O997HNd3i45miNrQb34rXm2UDiWiR7Yg2Boa0RF30EksjA7eRuBa3OwDn3dSee97LVfh4v1c/xU9lqvw8X6uf4qDlu2RLpXyvlc4lzXC4AuGxRNAfkDRrJEHGw5NAtYW2YaPcuooScxia5mbrkhDb/Ytv2Sq/Dxfq5/irEeGymVkk0rXiPNZrYsmrha5Oc8roOmiIgIiICIiAiIgIiICIiAiIgIiICIiAiIgIiICIiAiIgIiICIiAiIgIhKim2m01VTMLaKlmlfzqCwuhiba5cWMO8kI+Fo9UTJvpK18ySBoLnEAAEkk2AA1JJ5BU7RbXV0/ehxWB0g/qDSRNZf4XNJ3gH2r4xXabEq5rMNq4GxNkfeapic7dyQM1LG/AXGwNzfXgLlVfWxW/RySOu2tfVl0kU81NQxg5ZWCESVFjrLmma4Rwi2ml3anQWvw3dsj2yRU9E11aW92R2R28cNLOD25Wk8b9wNPUc+Zt9RySU8NLTgDfSsjyjRoa1jnAeDRlB8mLrYZhsGH02UFrY4xmklIALiOL3nn4DloAsv17ry/fqL5x4ur/L7E3nuUVOwdZajU9NIw75LTk7SsS3ghhgoKioJtuIZKh72+LzlysA6uIUOxKrxLEQWUsTqelOmeR27fIOp+sG+DR4XKluC7Qz4ZAympMMY5jQM0jayPNI7m9+aNpJJ68OA0Cswzv5XSMsJPUWdhrpjEw1IjExF3tjLiwHo0u1NuF+a2lWT+0/Ebd3CtfGrit62C4G0PaDjG5MknslDHwFvpZ3u5Nj94X9BYaq/6mP7U/Ryq7EUV7N4KltAx9dLJJUTEyuzm5YHWyx+FgASNLElSlWKrNXTKIiIEREBERAREQEREBERAREQEREBYuuXtNtHDh9M+qqDZkY0A957j7rGDmSf3k6Aqop5sTxlokq5jS0MmraaLR72ci7mQeruPENsuM85hN1Zhhck/wBpu1jD6G7TK2WUf1cRDyD0c4d1p8CVHGdtU04+88NqJD8bn5WeBLg0j7VrYXspSU1tzCzMPruGd/nmdw9LLrLHl8r9NE4cZ7V/tXhNfiku/fRUtPLpeRsxzPAFhnGcgkdQAVKtmKGphgDKuVsjxwIBu1vJrnn3/O3zXWRZ8+W5+1s6miyw5gOhAI0Oovw1CyiqSIiIC4eJbG01Q/eTCYv5O38vd1v3AXENHgF3EUzKz0OE7YulPvCZx+J1TUF3zzrbosOnpNaCqqI7a7qVxngd4Fjzmb5tcCuki7nLnPu5uMr3i7Un09m4nT7oaD2mJxkpyfE2zR+TvmprhuLxVDQ+F7XAi4sRqDzHUeIUCc0EEEAg6EEXBHQjmFHJMFqKJ/tGEuy65nUbj9E/rurn6Nx6cPLgtXH8nftVlwy+l2LKjOxm3MOIsLReOqi0lpn6SMPUD6zfEetlJltl2y2WXVERFKBERAREQEREBERAWEUL2125dBK2goQx9dIC4udrHTR/hJQOJ1Fm87i/EAxbJN1Mlt1EN7VBV1OKQU7PZnMiG8ZC4ueGgjvVFS2waNe61pJvbgbkLtxNcGgPcXutq8hoLjzNm6DyHBa2G4aIQ5znvlmlOaWd/wDOSuta56NA0DRoAtxeXzcvnevTdjNTQiIqHYiIgIiICIiAiIgIiICIiDlY3gW/LZYXmGsi1iqW3DmkfVcRq5h4W1/aDI9ge0F1U40Ne0RYjEPd4MnaB78XK9hcgaW1GlwNFcraDA/aWNMbt3UwkPhnF8zHA34jXKenqtPDzXDq+nGeEyi3kVfYN2nthiazFxJDUe7vGwyPhlPC8bowdT8NgfNT6J+YA66gGxBB16g8CvRxymU3GLLG4+32iIunIiIgIiICIiDTxfEW00Ek775YmOeQOJyi4aOpJsB4lfnyl2qbSufkYanEqx5fKWklge4kiJrgCX5b2Ibpe+ugVvdpu1VPRUhbPGyeSo7kdM4Bwe4WN3j4WnKet7AcVBNk9nXQj2ipDfapBbKGtDYGcoo2jRvjby6k5vkZSTtq4J1t2MKdOYgaoRNlOpZHmLWjkCSTc9bafK520ReZWgREQEREBERAREQEREBERAREQFzMe2firI8kmZrh7srDZ7fI8webTp5HVdNFMtl3BB9nsJbg9UKquh9pp2uFqhpc4054CR8B5g27wvblrZX3SVTJWNkic18bwHNe03a5p1BB5qu3AEWIBB0IPAg8QRzC9ex8mJtZRB146Wc5Gni1koD2/sd6r0Pj8vl1Wfmx3PJYqIi1soiIgIiIC8qmobGx0khDWMBc5x4BrRck+QBXqq+7Z8TeyijpITaWvlZT+OTi+3/SD4OKi3U26xm7pDcJmdildJi04O7aTHSxn6rWk963Udfic74QpUvKkpGxRtijFmRgNaPAaf5r1Xj8mfnltvk0IiLhIiIgIiICIiAiIgIiICIiAiIgIiICx2aMyYniQ+MUsnza8H7brK1Nj8TEePTQO09opYy09TE4mw/Nc79Fafi3+avk/rVqIsIvTYWUREBERAVTbX17arHYoPq0EL5Lf72Qhv2NLCrZVEYHNvsaxOUm9nuYD4CQtA+UY+Sp57rCr+Cbu0uREXktYiIgIiICIiAiIgIiICLibTbQezBkUfeqahzY42cSMxALyOgv8/VdsqbLrYw5wAuSABqSTYADiSeQXnS1LZWNkZfK8BzSRa7TqDbxFj6qE47tA7EJ24dREmJx+nnbwMYPfDT8Fuf1jYDT3p01gAAGgGgHQDgussPGTfsZWA8HUEWF9bjlob+Vj8lFds9rjTtdDTAuqNA54Hdgz6NLzwDzyB81oTvFS6LCaV+aCNrTUzsNwQ33mB3Alzr3OurvBy6nFbN1CbwzNe0PYQ5rtQ4G4I6g819r5jjDQGtADWgNAHAACwA9AF9KpIfDU9FGZ8Rje6lxWAm9HIDK0e+2FxyzMeORaC4+WYqTBQnY3sybiklZUGeSBjZ5YQ1jblw952ZxPCzgLLR8fHd6c5WSdr9Y8EAg3B1B6gotDZ/CjS00VO6R0u5bkEjgA4tF8t7dG2Hoi9R57ooiICIiD5c6wv8AYqC7ODnfWzHjJNx66yOP94K/iFR+wdFuWVMfwVUzP0Mrf3LN8n+jTwfdKERF5jSwTbU8Br8lkFaOOi9LONf5qXhx9wry2ZrN9RQScS6NgJ8WjI77WlTrrY6aIigERcrA8aFWZZI/5hj91G6xvIWi73/k3c0DyPkpkutjqqPPxYzYk2miPcpWvllI5vc3dsZ6by5/yTafaF8ZbSUY3ldOQxkY1LL/AF3Dlpwv4k6ArhbO9nOMieogjtAHODZKx9xmy3P0LvecDmvcDiOIWji4bZtFsnt39o9phCW00JDqyZzY2s45M5tnf5Xvbn5LfxnGYqOF0szvdGjSQHvPINHUn0GvRaD+wSaOeKSnrLEAmSdzXbwPJteFo/FJ9511M9nOyaio5BO/e1NQNRLO4Pynq1trA+JuRyKtnxfSu8uMVRs5SVDsRFZiMbo95DJPEX91oaHNZdoPABrzxtxB53Ug2vnD8NdUB9qaS8bAM7ZKmQmzGsuABDoXOeD3gzKLXurVxrZSmrJIpKqMSbjNlY4nIc5aTnZwf7jdDceC4O2vZsMVliMtQ+OngaQ2CONvvOPecXE/CGtAy6W8Srrwzfk4nNvW1TYFjFFhUBaXb6rfYybuzgCOEe893KOdidb+C7eBTYtip+9YY6amP+syNcbD8QutvD+S23UhWLgHZVhtEQ5kAkkHCSY7xwPIgHutPkApaGqZwY73l2jLn/xRfD+zmjionUL2GRkpa+aRxO8mka4OzvcNeI4DgNOqqyXBqrDqWpFLSzskdI97p3sDY2RmYxQthNyZHZXNsLaZieQvfi8KykZKwska1zXciARobg+hAPou88JlNKseSyqW242llooWGLdbyTM3vZi4WA7zGjQgX4k8xob6SKkzbtmfV+VuY6e9lF+HiqpxioOJYqI2G8QeImnkI4yS9w87Pd6hW2vN5MZjJPu36018QrBDFJM7hE1z/wBEE2+xdXsVoDHhMb3jvVD5Zz45nZQfUMBUG2jfJX1UeD0h70hDp5OTIxZ1j5Czj45RzV2YbQMp4Y4IxaOJjY2j8VgAF/GwWv42Gpu/dm58utNlERa2UREQEREBVBh8e7xDE4elTvf7dgd+5W+qsxunEOOVA4e008EwHUxudG79yz/Im+Or+G/ybSIi8trfMjA4Fp4OBB8joVEOziryMmonn6SmkfYfiE208nB36QUwJtqeA1v/AO1S+0eMNOIPqaJz26gh40zOAAc5o+E24H96u4sfKXFMm1vnEWe0Cm13hjMvKwaHBgv4kk/JbSrTYbGZarE3TSkZnQlpsLCzcgFh5i/mSrLXHJj43RZpF+0XGfZ6MsabSVB3YtxDbXkP6Pd/PXxsjgGLTU0UFPBHSQtaL1MxJe7NdxdHHxuS4kXFuGqzQYH92Mb3bxejw8DefC5977s/lP0PhG5XkAt3DxTwm1HJyePURbYzs7psMBe3NLVSe/VSavdfiG/A0nlxOlybBSlZRapNMltvdERFKBERAREQFydrK0wUNTKL3jhlcLcdGHgusuLtqy+G1gtf73n0/wCU5RfScfcUT2UYXd0tS63dAib5kBzz8so9SpzjeKtpaeSd9rRi4HxOOjW+riPS6jHZS370kPWU/Yxi3xTfdXFoqFutLRnf1Hwuc3gw+pDPzn9F5txufLp6OV12mPZNse6lpzWVIvW1v0ryeLWOOZrPAm+Y+JA+qp8sBZXpSaedll5XYiIpQIiICIiAq17X6fcOpMTaNKeTcy25wzaG/kQfVyspaOOYRHV08lNMLxzNLD1F+Dh4g2I8Qoym5p1jl43aCX/+ouJszO9gfQ1H9JoTuX/jxjSKVv4pbl+zqu2vGyx8bqt8u3F2gpJKqSnw+JxZ7Y9wkeOLYYm55LeY0+zmrI2e2Oo6BmSlhY02sZCA6R/XO86ny4eCgQxNtLidDLIQI5DPTFxGjXStZkJPK7mAfNWuvR+NJ4M3PbvSjvZY49o61kTWMY1jbNa0NaCWwF1gNNSSfVdnH8WFLTSTnixvdHV50YP0iPS60K6iMe0lYTwlhZID4OETf7zXD0TEqI1+JUeHjWNrva5+m7i0aHeBOZv5wWfPDy5tNG/4y/6Tvsx2ZNDh7BIPvif6eZ3Mvk1sT+K2w879VLVgLK9GdMFu7sRERAiIgIiICIiAuRtd/wDn1f8Aw8//AGnLrrSxug9oppoOG+jkiv8AlsLf3ome35l2P2tdSQTwtDnSSWMDQCfpXWYdPLK7zbbmr17MNi/ubSfS61dQd5M69zc+6y/PKCdeZLiq87BMMY+eqbPGxzodw4ZmglkjHSi7SeBGqvSyqwxk7aOfPvxjKIitZhERAREQEREBERBXPapgT4yzF6Vt5qUZZmD+upie8D4s436XP1QtWgrmTxNmiOaN4uD+0EciDcEdQrOkjDgWuAIIIIPAg8QVRtfhj8ArTG65wurcTHJqRC8/Vd0I4Hq0A8WkLL8ji8pue2rhz/F3cawhlXA+CTQP4O5tcNWuHkfsJHNaWyPaPPhrxQYzmMPuxVveIA5B7vrt4a+83nccO2Dz5HX0PAhec9O2RpZI1rmHi1wBafMFY+LmvGuyxmU1XPxjaClrMZikopWy3pXskc0HKLShzBc8T3j9nVSzYPZ8Rvnrn5TJVua1hBBywRAMYLjmSHOPp0Va4rs6aFwqcLjO9feF0QcS3LIO64A+7leGHjb0upn2R7VExnCqsZKyjGVrTb6SIagtP1iAeXEFruZts4rM8/NVyY2YaiyEWFlamQREQEREBERAREQEKL4lkDWlzjYAEk9AOJQVt2YYVucUxi3uiZrR+e6WS3pmCsxQnswhdJFUYg8W+6M752N6Qt7kV/MNJ8iFNlE9O87vIREUuBERAREQEREBERAWjjODQ1cLqeoYHxSCxafsLTxDgdQRqFvIgpWo2cxDBpC1jJazDL3a5gzTQgnhkGunQDKeWUrfpNpKWXSOeIn4S4NcPAtdYgq21ycX2Uo6v+k08EhP1nRtzejx3h81m5Pj45dzpox5/wBoY031GvkoztfgMjyysoy5tbTkFpabOc0G9h1IubDncjW6ldf2I0Tu9SyVVK7iN3M5zR+a/X5EKMbR4FiODBtS6odW0QdaQOYBIxp0BLiSfW9r2uNVT/58sL5Y1djyY5dJn2d9pkOJRiKUtjrm3DoToH5eL4r8R1bxHlYmbr877W4DHUxfdOgd3h9I/KSC7LxeObZG21HHiePHOyvbPiFOAKgGrgGhLgRKAONpQNTbXvA+a04cvlFefB98X6IRRnZbtDocRAEEoEpFzA+zZR5A6P8ANpKkt1czWWdVlERECIiAixdRnaTtHoKC7Z5mmUf1Mffk8i0aN/OIT0mS3qJMVCtqsUFfIcIo3kvkt7XKw6U9PfvsLuG9k9wN6EkqLDaLFsfcWYe00WHm7XVLr53DmA8ak+EfDm5WFsfshDhlOIILkk5nyuAzyPPFzrfIDkPUnne3dx8fft16SlZFG2KNobHGAxrRwa1osAPQL2RF0rEREBERAREQEREBERAREQEREBaONVMMdPK+qyeztY4yZhdpZbUEc78Lc72W8qy7fJCMPhaCcr6hgcLmzgGPIDhzFwD6KL6dYTeUissFo66li38EMjqXEHSwQxC+YuLTunhuttL6niGO5WKvrYfZkYdQRUumdrc0hH1pH6vPjqbDwaF2YGBrGhoADQAABYAAWAA5Bey5xxku3fJyXLpR9BguFvrcYOINjZBBLHleCW7rM54O7yaglw4AcuC18UdUYdStr8MxaR9G9xbHDOH532NiImSNIeBY62boFXWPzu31UMzrOne4i5sSHy2J6kXPzKltAwTYvQwTASQtjgaInjNG1pjuQ1h0Avrayr321eP327OGdtuKNjD5KWOaP8KIpmA8vebdvHwXXp/9IqK30tJIHc8szHC/q0FW5HGGgNaAGjQNAsABwAA4Ba1VgdNKc0sFO89XxRuPzIVur+2bzwv4q3i/0hqMjvU9WD4bk/8AmFrSduFRVHd4XQSSSdX5n282RftLgpHX7J0OY/elH+rw/wCFTOio44WBkLGRsA0YxrWtHkALJ2m3CeoqgbLbRYl/TaoUkLuMbCAbHlki4/nPXf2d7E8PpbOma6pkHOW27v4RN0/SzKwETxji8mXqdf8AHzFE1oDWgBrQAGgAAAcAAOAX2iLpW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2" name="Picture 28" descr="http://www.sucaitianxia.com/sheji/pic/200709/200709102217184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209800"/>
            <a:ext cx="1013643" cy="895846"/>
          </a:xfrm>
          <a:prstGeom prst="rect">
            <a:avLst/>
          </a:prstGeom>
          <a:noFill/>
        </p:spPr>
      </p:pic>
      <p:pic>
        <p:nvPicPr>
          <p:cNvPr id="1054" name="Picture 30" descr="http://m4.biz.itc.cn/pic/new/n/07/77/Img5567707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962400"/>
            <a:ext cx="2209800" cy="1689847"/>
          </a:xfrm>
          <a:prstGeom prst="rect">
            <a:avLst/>
          </a:prstGeom>
          <a:noFill/>
        </p:spPr>
      </p:pic>
      <p:sp>
        <p:nvSpPr>
          <p:cNvPr id="17" name="Down Arrow 16"/>
          <p:cNvSpPr/>
          <p:nvPr/>
        </p:nvSpPr>
        <p:spPr>
          <a:xfrm rot="1592385">
            <a:off x="1557554" y="3877257"/>
            <a:ext cx="80291" cy="51020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6" name="Picture 32" descr="http://img2.tplm123.com/2008/11/26/37691/low/150562695320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4114800"/>
            <a:ext cx="914400" cy="895350"/>
          </a:xfrm>
          <a:prstGeom prst="rect">
            <a:avLst/>
          </a:prstGeom>
          <a:noFill/>
        </p:spPr>
      </p:pic>
      <p:pic>
        <p:nvPicPr>
          <p:cNvPr id="1058" name="Picture 34" descr="http://images.clipartlogo.com/files/images/42/420250/part-outline-human-cartoon-free-body-parts-leg-biswajyotim-legs_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4114800"/>
            <a:ext cx="1241986" cy="1333501"/>
          </a:xfrm>
          <a:prstGeom prst="rect">
            <a:avLst/>
          </a:prstGeom>
          <a:noFill/>
        </p:spPr>
      </p:pic>
      <p:pic>
        <p:nvPicPr>
          <p:cNvPr id="1060" name="Picture 36" descr="http://www.kansp.com/uploads/allimg/c141001/141210P44V0-1339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5657850"/>
            <a:ext cx="1600200" cy="12001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33400" y="1066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yǎn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jīng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眼 睛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33800" y="114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bí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鼻 子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34200" y="1143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ěr</a:t>
            </a:r>
            <a:r>
              <a:rPr lang="en-US" altLang="zh-CN" b="1" dirty="0" smtClean="0"/>
              <a:t> duo </a:t>
            </a:r>
          </a:p>
          <a:p>
            <a:r>
              <a:rPr lang="zh-CN" altLang="en-US" b="1" dirty="0" smtClean="0"/>
              <a:t>耳 朵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3124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zuǐ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ba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嘴 巴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33800" y="3200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yá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chǐ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牙 齿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10400" y="3276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tóu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fa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头 发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563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dù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肚 子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38600" y="502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gē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bo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胳 膊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05400" y="609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jiǎo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 </a:t>
            </a:r>
            <a:endParaRPr lang="en-US" altLang="zh-CN" b="1" dirty="0" smtClean="0"/>
          </a:p>
          <a:p>
            <a:r>
              <a:rPr lang="zh-CN" altLang="en-US" b="1" dirty="0" smtClean="0"/>
              <a:t>脚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91400" y="5562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tuǐ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27126" y="2209800"/>
            <a:ext cx="5176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hlinkClick r:id="rId2"/>
              </a:rPr>
              <a:t>https://www.youtube.com/watch?v=Qm2FygadEEE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摸摸指指拍拍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m.photophoto.cn/002/026/008/026008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352800" cy="42748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3400" y="11430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你怎么了？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609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nǐ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altLang="zh-CN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zěn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 le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9624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我</a:t>
            </a:r>
            <a:r>
              <a:rPr lang="en-US" altLang="zh-CN" sz="4400" b="1" dirty="0" smtClean="0"/>
              <a:t>______</a:t>
            </a:r>
            <a:r>
              <a:rPr lang="zh-CN" altLang="en-US" sz="4400" b="1" dirty="0" smtClean="0"/>
              <a:t>疼。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3505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Wǒ</a:t>
            </a:r>
            <a:r>
              <a:rPr lang="en-US" altLang="zh-CN" sz="2400" b="1" dirty="0" smtClean="0"/>
              <a:t>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505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t</a:t>
            </a:r>
            <a:r>
              <a:rPr lang="en-US" altLang="zh-CN" sz="2800" b="1" dirty="0" err="1" smtClean="0"/>
              <a:t>éng</a:t>
            </a:r>
            <a:r>
              <a:rPr lang="en-US" altLang="zh-CN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906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nǐ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zěn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 le </a:t>
            </a:r>
          </a:p>
          <a:p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你怎么了？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picm.photophoto.cn/002/026/008/026008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1313329" cy="16744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12192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1028" name="AutoShape 4" descr="data:image/jpeg;base64,/9j/4AAQSkZJRgABAQAAAQABAAD/2wCEAAkGBxQSEhUUDxQWFRUXFBwaFRgXFxwfHxgYGBUcHB0cFCEfHSgiHhslIBgVITEhJSkrMC4vFx8zOTY4NygtLisBCgoKDA0NGRAQGi0cHyQwLC0wLC81LCwsLCwsLCwrLCwsLCwzLC0sLCwsLCwsLCwsNyw3KywsLCs3LCssNywuK//AABEIAKAAoAMBIgACEQEDEQH/xAAcAAACAgMBAQAAAAAAAAAAAAAABQEGAwQHAgj/xABAEAACAQMCBAQDBAgFAgcAAAABAgMABBESIQUGMUETIlFhFHGBBzJSkSNCYoKSobHBFTM0Y3Ik0RZTVLLC0uH/xAAaAQEAAwEBAQAAAAAAAAAAAAAAAQIEAwUG/8QAIhEBAQACAgEDBQAAAAAAAAAAAAECEQMxIRIyQQQFExSx/9oADAMBAAIRAxEAPwDuFTRRQFFFFB4kcKCWIAAySewHXNIoOI3NyNdosccP6skwYmQeqKCNK+hJ39BXjmmUOUtznQytLPgZ/QxYJXHfUSBj0Brg/OXN73skjl5lOvTDFE2EiiVvvHDDXI22w6etB3ue5vYRrdIrhB94RBkcD1QEsHPttTixu0mjWSJgyMMqR3BriH2S803fxq2lxJMyY8qy/e0ldsqckYIJzqPWut8vrolu41+6s+VHp4kaswH7xY/vUDyikb8cZ3ZLKLxipw7ltMasOq6sEsR30g4r0Pjj/wCmHt+kOPrtn8qB1RST/E5ohm8iUJ3kiYsqj1cFQyj3GRTlHBAIOQRkEdwfSg9UUUUBRRRQFFFFAVFTRQFFFFAUUVBoEEcIkvLtXyQbaFOv6rmbOPQn+wr5vtBe285WBMSza0ViFDAxsQ+hiNK9ME19LcUUwS/FKpZfD0ThRk6Qcq4HfTl8j0Y+lUX7TuToeIWwuuHIkkobVmPGJFJy2R0LbDrvQUj7IOGNHxQy3DFVSCSUNksHUHBw3RgM7kZ3Fdaj8Q2xbeN764G/dI3AAx6N4aD6mqnyHwS9e0vDeQsryRokRkwrFFyTGqAYRP6lqvnHbkPbJcQ+ZYnWXA66UOHGPULq29qCs8U4vcQ3McNlF4UMTeA2nDjLgMnlyqhtumc+berFecx5ikMIKzReZ4ZB5iiaS+MHH3WBBB7il/M1pKouZIEMiyQpLHo3IuIWym3cMNO/7FZTAZovioreQz3KeRXKDwA8WnzHP3ehOMmgeJxINOkSgFHt2lDfvoAMehDk/StXl5BFLcW6DEcZRox2USqSVX2BU4HvS74g206L4iy6LVYhDGmZNQIy8j5wkew+9jFMeBFUDvNLEZpX1SBXBC4GAq75IUd/XJoH1FVi857s0Yosnisv3hHggY9WJC/zrDF9oFsTghx8tLfyRif5UFtorR4dxaGcHwXDEfeH6w/5A7it4UBRRRQFFFFAUUVBoNDjHExAq+Uu7tpijGMu2Ogz0HcntWgtlM5HxdzoZvuxQkKBjqAxyzkeowPate3uo/HuLu5dVjiPgRFjgKBgyN7FmIH7laMr3F34jwSRuIpcQqqL3UEP4jE42O+FoHR4K67w3Uyt+2Q6n5gjP5EUjntPCkzcD4WVjhbq32jkbsJ1OwJ9Gz12asXBbaS4maO4lM6KCJHimlCq4IGg4Cqx67DpjermbVCnhlQU06Sp3BXGMGg0rDieFkFyVV4f80jZSpGQ4z0UgHbsQRSvhN4ywSSBMNcys9vC3owABf0BwXb01UgiXXcrbudUYKQvnctGk0zIr+v3QD6g1vxqbxtBJBmLm4IO8Vuj6RCv4S5ByfZvag3OC3crQpBw8K0cSCM3MudLFRj9Eo3k+eQPc0h524x8ImJ7iW4lO2hD4UYON86PMeo8uo9atfMPFFtowkZEeEJLAbRRLsWA9eyjuT7V8+8e4ubqUuRpUbRpnOlfc92PUnuaDHecVkk2zoX8CbD646/XNLDbJ+Bf4RWWiggIAMADHb2o0ipooHvB+Z5YWXxC0qr0yxDoP9p+o+RyPau1cq81LMqB3Dq5xFNjGpsZ8OVf1JQPo25HpXzzTPl/jJtnJILRPgSoDjUAcgp6Op3VvWg+oM1NV3k/jZuI9MjB5ECnWNhLG48koHbOCCOxUirDQTRUUUE1Bqag0CDlmQJDNrONFzOXPpmVm3/dINI+KcXw8j27MqXCxEPjSQEl8ORlLDbCtGdWMb09v4ZLeZriFTJHIB48a/eyuwkiHc42K9wBjpg+Z4IOIeG8bpIi60kGMkpImGRh1U5CHf8ADQUzhMMaXLwIkcYYxsmL1ywLlg+gICC2U1HPUtVl4dfNJNaa5FJU3UZywBk8NggbT3PlJOOlNk4TbWwEoVIhHEUL7L5DpzrPf7q7mq012uqJbKDw9KFYGEeqZo8+YxqxAjjzjzudz2oNXjdhPBcSvbp4rmRZVjzguqtr/R+pDGRWHUB1NN+R7iCR7q4h8SMysjTRSxshiZVOevUHc7e/rWnxG0upgEmiklQHOJIYiwPqjrKoU/NTWnIs0J+FbCRzQhPBDlzFrmCl5HPVnVpNgAPKcdKCpfaVx0uFQZBuMTSZ6iMbQR+22pyPU1QKY8w8R+IuZZezOdPsg2UfkBRwjgctyHaMxqiFVJkkVAWYE4BbuAB/FQLqKdScsyj9eA/8ZQ3/ALQa8f8AhefIJeLHoGbP73lqNxOqU1FMZOByjtn5Z/7Vry8HmzkYXGxyy4P5sN6bhqtaoJrdThUpOFXUf2WVs/IKxoPB7jvbzb/7T/8AapQt/wBmvMHhMAx2h8wOesEhHiqfZTpkHyau8Cvljlm58CeIyDyq+iQHbKN5WB+hNfSHKczNaxhzl48xOT3aIlM/XGfrQOKKKKCa1eIX8cCF5mCrkD5k9Ao6knsBW1VQvrh5LwsoQmJhDbiTOnxXTXI7YHUJpUdOrb70DH/GLh94LNyvrLIsZPyGGP54pffWE0reI1jGsn40uij49CyoCRW1NzGYFnF4qrJCnieVsLJGTjUmrocjBU98etZ+NXCmEzi6MUKIWZk0kHHfJB/KgUpy1O5BkMaYOV1vJcFT6qJCEB98VY+F8LSAHSWd23eRzlnI/EfT0A2Hajgd4ZoIpH06mQFtJBGSPUbVswyE6tSlcNgb9R6igUcc1SXEFvraNHSR3KMVZvD0AKGG4HnJON9h70l5ttI7SBRAunLSOx6lmWB8M5O5O/U1ZeO2LTRgxELLGdcTHprA6N+yQSD86qPNt38XbRsFZPJMkmQSIpdIXTIVBxvq36UHG+W+E/FXEcJJVSC0jDcrGgyxHv0H1rsvKXDbNZLh7FI/BxGoI8wL4ZmbJ74ZR9K5hyjxH/Dr1XmICMjRs64bSGxhxjsCBtXWOUJE+HZ45PFD3ErCTbz+YDUcbdq5clvw6cclp3pC9gv0ArXm4rChw80Sn0LqP70huuXrAyD4hVkeRjpEsjNk9SqAt29BTKz4BZquI7aAD2jQj+lZ7hpp1TWOUMAVIIIyCNwR7VocS4tbQEC5lhjJGQJCoJHqAa344woAUAAdABgAew7V4khQ7sqkjoSAcfLNUidE8XE+H3HlWW1kz2ymT9K2k5dtGP8Ap4t9iQo6EY6j51r8YWz0k3aQadLE61XooBbt2BGfnWXl6O2jTTZCNUJD4jO2G6HGds4rrMbPMVuLkvFOS40sGuIJy0sI/wCqibB0nJGxG4Ix3znFdi5Em1RSZ7urfxwo39Sa53ztxVUtrm1jfXLPdyBYVAyiCUl2JG+59a6B9nw/Quc5GpFBHQ6IUU6T3GQRkelacbWS6WqiiirITVG4pGBDcO2v9FfB2KEhtJCA6SN/utiryaq9/Z6prq3yF+JgDxH/AHEGhj9MwGgT8Us4yYl+FkSM+KmHwxk8SMk4XJOQUB3ptGJJbBPikkttKKZERUkZsKMgKAw69sZp21gHaF5Dl4gcY6FmXBOPzx863qCgWPDJIIJZleeJZbhSFYqCsTMqsdOnSjMcnpsDVavBGqSy3NyXkE8iWyTxsUYrKVVdbHBJAG4xgV0Tmq3RkOppQzqY0CBmXUR5S6qD0ODk+lLrKwadIbuPLu2nyMyhY0x50UFSMk5yep9aC2wMpUGMgrjylSCMe1JLTycRmRfuyW6SsPR1cpn5sMfwCnEUKRKdCqijJOAAB3JpPywvimW8YY8cgR+0EeQn8RZ3/eHpQZeN8q2l2MXMCMfxAYYE9wRvmq9wXgK2Wuw1M0MgaSBnO51f5seRjcZDDvg+1XutLinDUuE0SA7EMrA4ZGHRkPYios3E43V2rMPLUCtrK6mwuCxJwVIOpfRiVXJHXFN4owowBgDoB2+VabpdwH9InxSfjjASQf8ANCdLfMEfKsL8xW6Y8ZmgycDx0aME+xYYP0JrLnjm1Y8kprQar13xe2lOqPiCx4GMK6EfMgjc9K9W/H7WFSJL5JSTnLMufkAorlqrbb1xwSF2DPGrFZPEBI6PgDV88AflWxDbxwgnCxouWY4AAA3JP8/zrTXjXif6aCeY9joKL9WfAx7gGtmDgksxVr4qEUhhBGcrqByDKxwXx2GAK7YY53tTPkk6IOWvs+gkke9u1Z5LhzL4TYCx6zkAgbsQCOp+ldBjjCgBQAAMAAYAHsK90VqZRRRRQTSrj9i8iq8GPGibXFnoxxgox7BgSM9sg9qa0UC7g3FkuFJTKspxJG2zRt6OP79D2rDzJNJHGJomA8JtcikgB4+jAk9CAcg+q164pwNJmEiloplGFlj2YD0bsy/snNazG8VSksUNypGCyto1DvqRgQPkGNAv5b5jtWuJIYbhZTM5mhCEnyaQG3xgeYN+dWWztEiUrENILMxH7TsSx/Mk0oga4UAQ2UUeBpBaVQAvoNCk49qJOCzXH+tmBj7wwgqp9pGJ1OPbyigw383x7eBCc24P/USDo+D/AJMZ75/WI6DbvtY0XAwBgDp/+V4t4FRQqKFVRhVAwAB2ArLQFFFFBBFcr+0CQ3ENzMlwqS20oNvGWXOISCxKnfUzDIPoo9a6qa4/zNZjiC30MCp8RHeCRVbAZ0VQnlPplWquV1F+PHeULZ/tZlYDFnFqwMl5Cd8b4GkY/OtKPmqXiFxEs4jhjXUD4ecfpQEZm99OvHzrUtuQbkwyvcKbcxjVl3XdRuQoGRkjO5I3xVi5J5W+Gn+IluYvh1AZDqGp9sjxBnCYydt96yyWXdety36SY2YS7+L8LD/js/g2scEn6FZJPFu8bfDW5XDE4xlgcH3U4plwj7QYrq40QBVgUeaaZwmrI2EC/re5JGK2OBzyCxaSBYz4ksjx+K2lAkkhIZ9umPNj3qk8q2sElzK08E17LrUuyJGLdSCQrRpq6ZBwTk7Vq308a+K7EKmoFTVhIoqKKCaKKKAooooCoqaKCKKKKAooooIr5i5sn13cjDIIkcgjYjVIzbEf8q+njXzzNytNdXDGAahgFsacqckYILDfbviuPNL6fD0PtufFjy38nWlPmj1HL5Y+rHP9a8pEEIZQMqcjI7jfeuicO+zSSQMQXOlyhPkTzKd9tTZ+eawt9nEhleEAhlRW80g3DlhkYTtpOfmK4ejker+39Fvx/F0ntpbjh0fw0UNwIZG1W8y5EqA5UIf1WCkYNWvlnhcEaCWCAwNKi61bOVAzhWHbBZqWfZvavHbur9pSu+M5QBGzjt5Rj2q2itc6j5zPXquhU0UVZUUUUUE0UUUBRRRQFFFBoIooooCiiigDVanjAv3OACbVMnHX9MevrVlqucU8t9Gf/Nt3QfON1f8Ao/8AKqcntq2HuZ+U/wDKkz1+Jlz/ABnrWPjcem6t5PxLJE31Adf5oa9csth7pD+rPq+kiK39c1k5qGI43/BcRn830/8Ayp3gdZMfLjYkul/3g38ca/8A1p9SDgwxeXQ9Y4T+Qcf2p/U4e2Iy7FFFFWQKKKKCaKipoCiiigKKKKCKKmooCiiigw3V0sYy30FVXmbiJcw+GuZVmVo1zuwGzj2Gljk9tqs97ZiQb7EdDSK+5cZmV0dldQQGQ4OlsZByCCDgVF6TO2tPdG3vFK4xcRlT7PFuPzV23/YHrUcy8UY27asAB4yfksqn+1Ta8ueG5cKzyEYMjtqbHoCTsPYVtycNdgQyZBGCDjBB7Goxx1jpOV3dtXjE8tq0l5FoZfCAeN8gvpYkeG2cZIYjGDnarHaX6vsMg+hqtWnJ0SsGWGNCu6k76T7VYbLhwQ5Jyf6UxlkRbK36KKKsgVNRR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SEhUUDxQWFRUXFBwaFRgXFxwfHxgYGBUcHB0cFCEfHSgiHhslIBgVITEhJSkrMC4vFx8zOTY4NygtLisBCgoKDA0NGRAQGi0cHyQwLC0wLC81LCwsLCwsLCwrLCwsLCwzLC0sLCwsLCwsLCwsNyw3KywsLCs3LCssNywuK//AABEIAKAAoAMBIgACEQEDEQH/xAAcAAACAgMBAQAAAAAAAAAAAAAABQEGAwQHAgj/xABAEAACAQMCBAQDBAgFAgcAAAABAgMABBESIQUGMUETIlFhFHGBBzJSkSNCYoKSobHBFTM0Y3Ik0RZTVLLC0uH/xAAaAQEAAwEBAQAAAAAAAAAAAAAAAQIEAwUG/8QAIhEBAQACAgEDBQAAAAAAAAAAAAECEQMxIRIyQQQFExSx/9oADAMBAAIRAxEAPwDuFTRRQFFFFB4kcKCWIAAySewHXNIoOI3NyNdosccP6skwYmQeqKCNK+hJ39BXjmmUOUtznQytLPgZ/QxYJXHfUSBj0Brg/OXN73skjl5lOvTDFE2EiiVvvHDDXI22w6etB3ue5vYRrdIrhB94RBkcD1QEsHPttTixu0mjWSJgyMMqR3BriH2S803fxq2lxJMyY8qy/e0ldsqckYIJzqPWut8vrolu41+6s+VHp4kaswH7xY/vUDyikb8cZ3ZLKLxipw7ltMasOq6sEsR30g4r0Pjj/wCmHt+kOPrtn8qB1RST/E5ohm8iUJ3kiYsqj1cFQyj3GRTlHBAIOQRkEdwfSg9UUUUBRRRQFFFFAVFTRQFFFFAUUVBoEEcIkvLtXyQbaFOv6rmbOPQn+wr5vtBe285WBMSza0ViFDAxsQ+hiNK9ME19LcUUwS/FKpZfD0ThRk6Qcq4HfTl8j0Y+lUX7TuToeIWwuuHIkkobVmPGJFJy2R0LbDrvQUj7IOGNHxQy3DFVSCSUNksHUHBw3RgM7kZ3Fdaj8Q2xbeN764G/dI3AAx6N4aD6mqnyHwS9e0vDeQsryRokRkwrFFyTGqAYRP6lqvnHbkPbJcQ+ZYnWXA66UOHGPULq29qCs8U4vcQ3McNlF4UMTeA2nDjLgMnlyqhtumc+berFecx5ikMIKzReZ4ZB5iiaS+MHH3WBBB7il/M1pKouZIEMiyQpLHo3IuIWym3cMNO/7FZTAZovioreQz3KeRXKDwA8WnzHP3ehOMmgeJxINOkSgFHt2lDfvoAMehDk/StXl5BFLcW6DEcZRox2USqSVX2BU4HvS74g206L4iy6LVYhDGmZNQIy8j5wkew+9jFMeBFUDvNLEZpX1SBXBC4GAq75IUd/XJoH1FVi857s0Yosnisv3hHggY9WJC/zrDF9oFsTghx8tLfyRif5UFtorR4dxaGcHwXDEfeH6w/5A7it4UBRRRQFFFFAUUVBoNDjHExAq+Uu7tpijGMu2Ogz0HcntWgtlM5HxdzoZvuxQkKBjqAxyzkeowPate3uo/HuLu5dVjiPgRFjgKBgyN7FmIH7laMr3F34jwSRuIpcQqqL3UEP4jE42O+FoHR4K67w3Uyt+2Q6n5gjP5EUjntPCkzcD4WVjhbq32jkbsJ1OwJ9Gz12asXBbaS4maO4lM6KCJHimlCq4IGg4Cqx67DpjermbVCnhlQU06Sp3BXGMGg0rDieFkFyVV4f80jZSpGQ4z0UgHbsQRSvhN4ywSSBMNcys9vC3owABf0BwXb01UgiXXcrbudUYKQvnctGk0zIr+v3QD6g1vxqbxtBJBmLm4IO8Vuj6RCv4S5ByfZvag3OC3crQpBw8K0cSCM3MudLFRj9Eo3k+eQPc0h524x8ImJ7iW4lO2hD4UYON86PMeo8uo9atfMPFFtowkZEeEJLAbRRLsWA9eyjuT7V8+8e4ubqUuRpUbRpnOlfc92PUnuaDHecVkk2zoX8CbD646/XNLDbJ+Bf4RWWiggIAMADHb2o0ipooHvB+Z5YWXxC0qr0yxDoP9p+o+RyPau1cq81LMqB3Dq5xFNjGpsZ8OVf1JQPo25HpXzzTPl/jJtnJILRPgSoDjUAcgp6Op3VvWg+oM1NV3k/jZuI9MjB5ECnWNhLG48koHbOCCOxUirDQTRUUUE1Bqag0CDlmQJDNrONFzOXPpmVm3/dINI+KcXw8j27MqXCxEPjSQEl8ORlLDbCtGdWMb09v4ZLeZriFTJHIB48a/eyuwkiHc42K9wBjpg+Z4IOIeG8bpIi60kGMkpImGRh1U5CHf8ADQUzhMMaXLwIkcYYxsmL1ywLlg+gICC2U1HPUtVl4dfNJNaa5FJU3UZywBk8NggbT3PlJOOlNk4TbWwEoVIhHEUL7L5DpzrPf7q7mq012uqJbKDw9KFYGEeqZo8+YxqxAjjzjzudz2oNXjdhPBcSvbp4rmRZVjzguqtr/R+pDGRWHUB1NN+R7iCR7q4h8SMysjTRSxshiZVOevUHc7e/rWnxG0upgEmiklQHOJIYiwPqjrKoU/NTWnIs0J+FbCRzQhPBDlzFrmCl5HPVnVpNgAPKcdKCpfaVx0uFQZBuMTSZ6iMbQR+22pyPU1QKY8w8R+IuZZezOdPsg2UfkBRwjgctyHaMxqiFVJkkVAWYE4BbuAB/FQLqKdScsyj9eA/8ZQ3/ALQa8f8AhefIJeLHoGbP73lqNxOqU1FMZOByjtn5Z/7Vry8HmzkYXGxyy4P5sN6bhqtaoJrdThUpOFXUf2WVs/IKxoPB7jvbzb/7T/8AapQt/wBmvMHhMAx2h8wOesEhHiqfZTpkHyau8Cvljlm58CeIyDyq+iQHbKN5WB+hNfSHKczNaxhzl48xOT3aIlM/XGfrQOKKKKCa1eIX8cCF5mCrkD5k9Ao6knsBW1VQvrh5LwsoQmJhDbiTOnxXTXI7YHUJpUdOrb70DH/GLh94LNyvrLIsZPyGGP54pffWE0reI1jGsn40uij49CyoCRW1NzGYFnF4qrJCnieVsLJGTjUmrocjBU98etZ+NXCmEzi6MUKIWZk0kHHfJB/KgUpy1O5BkMaYOV1vJcFT6qJCEB98VY+F8LSAHSWd23eRzlnI/EfT0A2Hajgd4ZoIpH06mQFtJBGSPUbVswyE6tSlcNgb9R6igUcc1SXEFvraNHSR3KMVZvD0AKGG4HnJON9h70l5ttI7SBRAunLSOx6lmWB8M5O5O/U1ZeO2LTRgxELLGdcTHprA6N+yQSD86qPNt38XbRsFZPJMkmQSIpdIXTIVBxvq36UHG+W+E/FXEcJJVSC0jDcrGgyxHv0H1rsvKXDbNZLh7FI/BxGoI8wL4ZmbJ74ZR9K5hyjxH/Dr1XmICMjRs64bSGxhxjsCBtXWOUJE+HZ45PFD3ErCTbz+YDUcbdq5clvw6cclp3pC9gv0ArXm4rChw80Sn0LqP70huuXrAyD4hVkeRjpEsjNk9SqAt29BTKz4BZquI7aAD2jQj+lZ7hpp1TWOUMAVIIIyCNwR7VocS4tbQEC5lhjJGQJCoJHqAa344woAUAAdABgAew7V4khQ7sqkjoSAcfLNUidE8XE+H3HlWW1kz2ymT9K2k5dtGP8Ap4t9iQo6EY6j51r8YWz0k3aQadLE61XooBbt2BGfnWXl6O2jTTZCNUJD4jO2G6HGds4rrMbPMVuLkvFOS40sGuIJy0sI/wCqibB0nJGxG4Ix3znFdi5Em1RSZ7urfxwo39Sa53ztxVUtrm1jfXLPdyBYVAyiCUl2JG+59a6B9nw/Quc5GpFBHQ6IUU6T3GQRkelacbWS6WqiiirITVG4pGBDcO2v9FfB2KEhtJCA6SN/utiryaq9/Z6prq3yF+JgDxH/AHEGhj9MwGgT8Us4yYl+FkSM+KmHwxk8SMk4XJOQUB3ptGJJbBPikkttKKZERUkZsKMgKAw69sZp21gHaF5Dl4gcY6FmXBOPzx863qCgWPDJIIJZleeJZbhSFYqCsTMqsdOnSjMcnpsDVavBGqSy3NyXkE8iWyTxsUYrKVVdbHBJAG4xgV0Tmq3RkOppQzqY0CBmXUR5S6qD0ODk+lLrKwadIbuPLu2nyMyhY0x50UFSMk5yep9aC2wMpUGMgrjylSCMe1JLTycRmRfuyW6SsPR1cpn5sMfwCnEUKRKdCqijJOAAB3JpPywvimW8YY8cgR+0EeQn8RZ3/eHpQZeN8q2l2MXMCMfxAYYE9wRvmq9wXgK2Wuw1M0MgaSBnO51f5seRjcZDDvg+1XutLinDUuE0SA7EMrA4ZGHRkPYios3E43V2rMPLUCtrK6mwuCxJwVIOpfRiVXJHXFN4owowBgDoB2+VabpdwH9InxSfjjASQf8ANCdLfMEfKsL8xW6Y8ZmgycDx0aME+xYYP0JrLnjm1Y8kprQar13xe2lOqPiCx4GMK6EfMgjc9K9W/H7WFSJL5JSTnLMufkAorlqrbb1xwSF2DPGrFZPEBI6PgDV88AflWxDbxwgnCxouWY4AAA3JP8/zrTXjXif6aCeY9joKL9WfAx7gGtmDgksxVr4qEUhhBGcrqByDKxwXx2GAK7YY53tTPkk6IOWvs+gkke9u1Z5LhzL4TYCx6zkAgbsQCOp+ldBjjCgBQAAMAAYAHsK90VqZRRRRQTSrj9i8iq8GPGibXFnoxxgox7BgSM9sg9qa0UC7g3FkuFJTKspxJG2zRt6OP79D2rDzJNJHGJomA8JtcikgB4+jAk9CAcg+q164pwNJmEiloplGFlj2YD0bsy/snNazG8VSksUNypGCyto1DvqRgQPkGNAv5b5jtWuJIYbhZTM5mhCEnyaQG3xgeYN+dWWztEiUrENILMxH7TsSx/Mk0oga4UAQ2UUeBpBaVQAvoNCk49qJOCzXH+tmBj7wwgqp9pGJ1OPbyigw383x7eBCc24P/USDo+D/AJMZ75/WI6DbvtY0XAwBgDp/+V4t4FRQqKFVRhVAwAB2ArLQFFFFBBFcr+0CQ3ENzMlwqS20oNvGWXOISCxKnfUzDIPoo9a6qa4/zNZjiC30MCp8RHeCRVbAZ0VQnlPplWquV1F+PHeULZ/tZlYDFnFqwMl5Cd8b4GkY/OtKPmqXiFxEs4jhjXUD4ecfpQEZm99OvHzrUtuQbkwyvcKbcxjVl3XdRuQoGRkjO5I3xVi5J5W+Gn+IluYvh1AZDqGp9sjxBnCYydt96yyWXdety36SY2YS7+L8LD/js/g2scEn6FZJPFu8bfDW5XDE4xlgcH3U4plwj7QYrq40QBVgUeaaZwmrI2EC/re5JGK2OBzyCxaSBYz4ksjx+K2lAkkhIZ9umPNj3qk8q2sElzK08E17LrUuyJGLdSCQrRpq6ZBwTk7Vq308a+K7EKmoFTVhIoqKKCaKKKAooooCoqaKCKKKKAooooIr5i5sn13cjDIIkcgjYjVIzbEf8q+njXzzNytNdXDGAahgFsacqckYILDfbviuPNL6fD0PtufFjy38nWlPmj1HL5Y+rHP9a8pEEIZQMqcjI7jfeuicO+zSSQMQXOlyhPkTzKd9tTZ+eawt9nEhleEAhlRW80g3DlhkYTtpOfmK4ejker+39Fvx/F0ntpbjh0fw0UNwIZG1W8y5EqA5UIf1WCkYNWvlnhcEaCWCAwNKi61bOVAzhWHbBZqWfZvavHbur9pSu+M5QBGzjt5Rj2q2itc6j5zPXquhU0UVZUUUUUE0UUUBRRRQFFFBoIooooCiiigDVanjAv3OACbVMnHX9MevrVlqucU8t9Gf/Nt3QfON1f8Ao/8AKqcntq2HuZ+U/wDKkz1+Jlz/ABnrWPjcem6t5PxLJE31Adf5oa9csth7pD+rPq+kiK39c1k5qGI43/BcRn830/8Ayp3gdZMfLjYkul/3g38ca/8A1p9SDgwxeXQ9Y4T+Qcf2p/U4e2Iy7FFFFWQKKKKCaKipoCiiigKKKKCKKmooCiiigw3V0sYy30FVXmbiJcw+GuZVmVo1zuwGzj2Gljk9tqs97ZiQb7EdDSK+5cZmV0dldQQGQ4OlsZByCCDgVF6TO2tPdG3vFK4xcRlT7PFuPzV23/YHrUcy8UY27asAB4yfksqn+1Ta8ueG5cKzyEYMjtqbHoCTsPYVtycNdgQyZBGCDjBB7Goxx1jpOV3dtXjE8tq0l5FoZfCAeN8gvpYkeG2cZIYjGDnarHaX6vsMg+hqtWnJ0SsGWGNCu6k76T7VYbLhwQ5Jyf6UxlkRbK36KKKsgVNRR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QSEhUUDxQWFRUXFBwaFRgXFxwfHxgYGBUcHB0cFCEfHSgiHhslIBgVITEhJSkrMC4vFx8zOTY4NygtLisBCgoKDA0NGRAQGi0cHyQwLC0wLC81LCwsLCwsLCwrLCwsLCwzLC0sLCwsLCwsLCwsNyw3KywsLCs3LCssNywuK//AABEIAKAAoAMBIgACEQEDEQH/xAAcAAACAgMBAQAAAAAAAAAAAAAABQEGAwQHAgj/xABAEAACAQMCBAQDBAgFAgcAAAABAgMABBESIQUGMUETIlFhFHGBBzJSkSNCYoKSobHBFTM0Y3Ik0RZTVLLC0uH/xAAaAQEAAwEBAQAAAAAAAAAAAAAAAQIEAwUG/8QAIhEBAQACAgEDBQAAAAAAAAAAAAECEQMxIRIyQQQFExSx/9oADAMBAAIRAxEAPwDuFTRRQFFFFB4kcKCWIAAySewHXNIoOI3NyNdosccP6skwYmQeqKCNK+hJ39BXjmmUOUtznQytLPgZ/QxYJXHfUSBj0Brg/OXN73skjl5lOvTDFE2EiiVvvHDDXI22w6etB3ue5vYRrdIrhB94RBkcD1QEsHPttTixu0mjWSJgyMMqR3BriH2S803fxq2lxJMyY8qy/e0ldsqckYIJzqPWut8vrolu41+6s+VHp4kaswH7xY/vUDyikb8cZ3ZLKLxipw7ltMasOq6sEsR30g4r0Pjj/wCmHt+kOPrtn8qB1RST/E5ohm8iUJ3kiYsqj1cFQyj3GRTlHBAIOQRkEdwfSg9UUUUBRRRQFFFFAVFTRQFFFFAUUVBoEEcIkvLtXyQbaFOv6rmbOPQn+wr5vtBe285WBMSza0ViFDAxsQ+hiNK9ME19LcUUwS/FKpZfD0ThRk6Qcq4HfTl8j0Y+lUX7TuToeIWwuuHIkkobVmPGJFJy2R0LbDrvQUj7IOGNHxQy3DFVSCSUNksHUHBw3RgM7kZ3Fdaj8Q2xbeN764G/dI3AAx6N4aD6mqnyHwS9e0vDeQsryRokRkwrFFyTGqAYRP6lqvnHbkPbJcQ+ZYnWXA66UOHGPULq29qCs8U4vcQ3McNlF4UMTeA2nDjLgMnlyqhtumc+berFecx5ikMIKzReZ4ZB5iiaS+MHH3WBBB7il/M1pKouZIEMiyQpLHo3IuIWym3cMNO/7FZTAZovioreQz3KeRXKDwA8WnzHP3ehOMmgeJxINOkSgFHt2lDfvoAMehDk/StXl5BFLcW6DEcZRox2USqSVX2BU4HvS74g206L4iy6LVYhDGmZNQIy8j5wkew+9jFMeBFUDvNLEZpX1SBXBC4GAq75IUd/XJoH1FVi857s0Yosnisv3hHggY9WJC/zrDF9oFsTghx8tLfyRif5UFtorR4dxaGcHwXDEfeH6w/5A7it4UBRRRQFFFFAUUVBoNDjHExAq+Uu7tpijGMu2Ogz0HcntWgtlM5HxdzoZvuxQkKBjqAxyzkeowPate3uo/HuLu5dVjiPgRFjgKBgyN7FmIH7laMr3F34jwSRuIpcQqqL3UEP4jE42O+FoHR4K67w3Uyt+2Q6n5gjP5EUjntPCkzcD4WVjhbq32jkbsJ1OwJ9Gz12asXBbaS4maO4lM6KCJHimlCq4IGg4Cqx67DpjermbVCnhlQU06Sp3BXGMGg0rDieFkFyVV4f80jZSpGQ4z0UgHbsQRSvhN4ywSSBMNcys9vC3owABf0BwXb01UgiXXcrbudUYKQvnctGk0zIr+v3QD6g1vxqbxtBJBmLm4IO8Vuj6RCv4S5ByfZvag3OC3crQpBw8K0cSCM3MudLFRj9Eo3k+eQPc0h524x8ImJ7iW4lO2hD4UYON86PMeo8uo9atfMPFFtowkZEeEJLAbRRLsWA9eyjuT7V8+8e4ubqUuRpUbRpnOlfc92PUnuaDHecVkk2zoX8CbD646/XNLDbJ+Bf4RWWiggIAMADHb2o0ipooHvB+Z5YWXxC0qr0yxDoP9p+o+RyPau1cq81LMqB3Dq5xFNjGpsZ8OVf1JQPo25HpXzzTPl/jJtnJILRPgSoDjUAcgp6Op3VvWg+oM1NV3k/jZuI9MjB5ECnWNhLG48koHbOCCOxUirDQTRUUUE1Bqag0CDlmQJDNrONFzOXPpmVm3/dINI+KcXw8j27MqXCxEPjSQEl8ORlLDbCtGdWMb09v4ZLeZriFTJHIB48a/eyuwkiHc42K9wBjpg+Z4IOIeG8bpIi60kGMkpImGRh1U5CHf8ADQUzhMMaXLwIkcYYxsmL1ywLlg+gICC2U1HPUtVl4dfNJNaa5FJU3UZywBk8NggbT3PlJOOlNk4TbWwEoVIhHEUL7L5DpzrPf7q7mq012uqJbKDw9KFYGEeqZo8+YxqxAjjzjzudz2oNXjdhPBcSvbp4rmRZVjzguqtr/R+pDGRWHUB1NN+R7iCR7q4h8SMysjTRSxshiZVOevUHc7e/rWnxG0upgEmiklQHOJIYiwPqjrKoU/NTWnIs0J+FbCRzQhPBDlzFrmCl5HPVnVpNgAPKcdKCpfaVx0uFQZBuMTSZ6iMbQR+22pyPU1QKY8w8R+IuZZezOdPsg2UfkBRwjgctyHaMxqiFVJkkVAWYE4BbuAB/FQLqKdScsyj9eA/8ZQ3/ALQa8f8AhefIJeLHoGbP73lqNxOqU1FMZOByjtn5Z/7Vry8HmzkYXGxyy4P5sN6bhqtaoJrdThUpOFXUf2WVs/IKxoPB7jvbzb/7T/8AapQt/wBmvMHhMAx2h8wOesEhHiqfZTpkHyau8Cvljlm58CeIyDyq+iQHbKN5WB+hNfSHKczNaxhzl48xOT3aIlM/XGfrQOKKKKCa1eIX8cCF5mCrkD5k9Ao6knsBW1VQvrh5LwsoQmJhDbiTOnxXTXI7YHUJpUdOrb70DH/GLh94LNyvrLIsZPyGGP54pffWE0reI1jGsn40uij49CyoCRW1NzGYFnF4qrJCnieVsLJGTjUmrocjBU98etZ+NXCmEzi6MUKIWZk0kHHfJB/KgUpy1O5BkMaYOV1vJcFT6qJCEB98VY+F8LSAHSWd23eRzlnI/EfT0A2Hajgd4ZoIpH06mQFtJBGSPUbVswyE6tSlcNgb9R6igUcc1SXEFvraNHSR3KMVZvD0AKGG4HnJON9h70l5ttI7SBRAunLSOx6lmWB8M5O5O/U1ZeO2LTRgxELLGdcTHprA6N+yQSD86qPNt38XbRsFZPJMkmQSIpdIXTIVBxvq36UHG+W+E/FXEcJJVSC0jDcrGgyxHv0H1rsvKXDbNZLh7FI/BxGoI8wL4ZmbJ74ZR9K5hyjxH/Dr1XmICMjRs64bSGxhxjsCBtXWOUJE+HZ45PFD3ErCTbz+YDUcbdq5clvw6cclp3pC9gv0ArXm4rChw80Sn0LqP70huuXrAyD4hVkeRjpEsjNk9SqAt29BTKz4BZquI7aAD2jQj+lZ7hpp1TWOUMAVIIIyCNwR7VocS4tbQEC5lhjJGQJCoJHqAa344woAUAAdABgAew7V4khQ7sqkjoSAcfLNUidE8XE+H3HlWW1kz2ymT9K2k5dtGP8Ap4t9iQo6EY6j51r8YWz0k3aQadLE61XooBbt2BGfnWXl6O2jTTZCNUJD4jO2G6HGds4rrMbPMVuLkvFOS40sGuIJy0sI/wCqibB0nJGxG4Ix3znFdi5Em1RSZ7urfxwo39Sa53ztxVUtrm1jfXLPdyBYVAyiCUl2JG+59a6B9nw/Quc5GpFBHQ6IUU6T3GQRkelacbWS6WqiiirITVG4pGBDcO2v9FfB2KEhtJCA6SN/utiryaq9/Z6prq3yF+JgDxH/AHEGhj9MwGgT8Us4yYl+FkSM+KmHwxk8SMk4XJOQUB3ptGJJbBPikkttKKZERUkZsKMgKAw69sZp21gHaF5Dl4gcY6FmXBOPzx863qCgWPDJIIJZleeJZbhSFYqCsTMqsdOnSjMcnpsDVavBGqSy3NyXkE8iWyTxsUYrKVVdbHBJAG4xgV0Tmq3RkOppQzqY0CBmXUR5S6qD0ODk+lLrKwadIbuPLu2nyMyhY0x50UFSMk5yep9aC2wMpUGMgrjylSCMe1JLTycRmRfuyW6SsPR1cpn5sMfwCnEUKRKdCqijJOAAB3JpPywvimW8YY8cgR+0EeQn8RZ3/eHpQZeN8q2l2MXMCMfxAYYE9wRvmq9wXgK2Wuw1M0MgaSBnO51f5seRjcZDDvg+1XutLinDUuE0SA7EMrA4ZGHRkPYios3E43V2rMPLUCtrK6mwuCxJwVIOpfRiVXJHXFN4owowBgDoB2+VabpdwH9InxSfjjASQf8ANCdLfMEfKsL8xW6Y8ZmgycDx0aME+xYYP0JrLnjm1Y8kprQar13xe2lOqPiCx4GMK6EfMgjc9K9W/H7WFSJL5JSTnLMufkAorlqrbb1xwSF2DPGrFZPEBI6PgDV88AflWxDbxwgnCxouWY4AAA3JP8/zrTXjXif6aCeY9joKL9WfAx7gGtmDgksxVr4qEUhhBGcrqByDKxwXx2GAK7YY53tTPkk6IOWvs+gkke9u1Z5LhzL4TYCx6zkAgbsQCOp+ldBjjCgBQAAMAAYAHsK90VqZRRRRQTSrj9i8iq8GPGibXFnoxxgox7BgSM9sg9qa0UC7g3FkuFJTKspxJG2zRt6OP79D2rDzJNJHGJomA8JtcikgB4+jAk9CAcg+q164pwNJmEiloplGFlj2YD0bsy/snNazG8VSksUNypGCyto1DvqRgQPkGNAv5b5jtWuJIYbhZTM5mhCEnyaQG3xgeYN+dWWztEiUrENILMxH7TsSx/Mk0oga4UAQ2UUeBpBaVQAvoNCk49qJOCzXH+tmBj7wwgqp9pGJ1OPbyigw383x7eBCc24P/USDo+D/AJMZ75/WI6DbvtY0XAwBgDp/+V4t4FRQqKFVRhVAwAB2ArLQFFFFBBFcr+0CQ3ENzMlwqS20oNvGWXOISCxKnfUzDIPoo9a6qa4/zNZjiC30MCp8RHeCRVbAZ0VQnlPplWquV1F+PHeULZ/tZlYDFnFqwMl5Cd8b4GkY/OtKPmqXiFxEs4jhjXUD4ecfpQEZm99OvHzrUtuQbkwyvcKbcxjVl3XdRuQoGRkjO5I3xVi5J5W+Gn+IluYvh1AZDqGp9sjxBnCYydt96yyWXdety36SY2YS7+L8LD/js/g2scEn6FZJPFu8bfDW5XDE4xlgcH3U4plwj7QYrq40QBVgUeaaZwmrI2EC/re5JGK2OBzyCxaSBYz4ksjx+K2lAkkhIZ9umPNj3qk8q2sElzK08E17LrUuyJGLdSCQrRpq6ZBwTk7Vq308a+K7EKmoFTVhIoqKKCaKKKAooooCoqaKCKKKKAooooIr5i5sn13cjDIIkcgjYjVIzbEf8q+njXzzNytNdXDGAahgFsacqckYILDfbviuPNL6fD0PtufFjy38nWlPmj1HL5Y+rHP9a8pEEIZQMqcjI7jfeuicO+zSSQMQXOlyhPkTzKd9tTZ+eawt9nEhleEAhlRW80g3DlhkYTtpOfmK4ejker+39Fvx/F0ntpbjh0fw0UNwIZG1W8y5EqA5UIf1WCkYNWvlnhcEaCWCAwNKi61bOVAzhWHbBZqWfZvavHbur9pSu+M5QBGzjt5Rj2q2itc6j5zPXquhU0UVZUUUUUE0UUUBRRRQFFFBoIooooCiiigDVanjAv3OACbVMnHX9MevrVlqucU8t9Gf/Nt3QfON1f8Ao/8AKqcntq2HuZ+U/wDKkz1+Jlz/ABnrWPjcem6t5PxLJE31Adf5oa9csth7pD+rPq+kiK39c1k5qGI43/BcRn830/8Ayp3gdZMfLjYkul/3g38ca/8A1p9SDgwxeXQ9Y4T+Qcf2p/U4e2Iy7FFFFWQKKKKCaKipoCiiigKKKKCKKmooCiiigw3V0sYy30FVXmbiJcw+GuZVmVo1zuwGzj2Gljk9tqs97ZiQb7EdDSK+5cZmV0dldQQGQ4OlsZByCCDgVF6TO2tPdG3vFK4xcRlT7PFuPzV23/YHrUcy8UY27asAB4yfksqn+1Ta8ueG5cKzyEYMjtqbHoCTsPYVtycNdgQyZBGCDjBB7Goxx1jpOV3dtXjE8tq0l5FoZfCAeN8gvpYkeG2cZIYjGDnarHaX6vsMg+hqtWnJ0SsGWGNCu6k76T7VYbLhwQ5Jyf6UxlkRbK36KKKsgVNRR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qqjihe.com/pics/2013022808/201302280835127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1143000" cy="11049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28194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3048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</a:t>
            </a:r>
            <a:r>
              <a:rPr lang="en-US" altLang="zh-CN" sz="3600" b="1" dirty="0" smtClean="0"/>
              <a:t>______</a:t>
            </a:r>
            <a:r>
              <a:rPr lang="zh-CN" altLang="en-US" sz="3600" b="1" dirty="0" smtClean="0"/>
              <a:t>疼。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Wǒ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2667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t</a:t>
            </a:r>
            <a:r>
              <a:rPr lang="en-US" altLang="zh-CN" sz="2000" b="1" dirty="0" err="1" smtClean="0"/>
              <a:t>éng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3072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肚子</a:t>
            </a:r>
            <a:endParaRPr lang="en-US" sz="3200" b="1" dirty="0"/>
          </a:p>
        </p:txBody>
      </p:sp>
      <p:pic>
        <p:nvPicPr>
          <p:cNvPr id="1036" name="Picture 12" descr="http://static.quna.com/meishi/caipuimg/349/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1524000" cy="18954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05000" y="4953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500437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</a:t>
            </a:r>
            <a:r>
              <a:rPr lang="en-US" altLang="zh-CN" sz="3600" b="1" dirty="0" smtClean="0"/>
              <a:t>______</a:t>
            </a:r>
            <a:r>
              <a:rPr lang="zh-CN" altLang="en-US" sz="3600" b="1" dirty="0" smtClean="0"/>
              <a:t>疼。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454717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Wǒ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00" y="462337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t</a:t>
            </a:r>
            <a:r>
              <a:rPr lang="en-US" altLang="zh-CN" sz="2000" b="1" dirty="0" err="1" smtClean="0"/>
              <a:t>éng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502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头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3200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Belly</a:t>
            </a:r>
            <a:r>
              <a:rPr lang="zh-CN" altLang="en-US" sz="2000" b="1" dirty="0" smtClean="0"/>
              <a:t>）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5257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Head</a:t>
            </a:r>
            <a:r>
              <a:rPr lang="zh-CN" altLang="en-US" sz="2000" b="1" dirty="0" smtClean="0"/>
              <a:t>）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906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nǐ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zěn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 le </a:t>
            </a:r>
          </a:p>
          <a:p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你怎么了？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http://picm.photophoto.cn/002/026/008/026008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1313329" cy="16744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12192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pic>
        <p:nvPicPr>
          <p:cNvPr id="18434" name="Picture 2" descr="http://y1.ifengimg.com/news_spider/dci_2012/09/ae280f3a8559adb8deb73eb5a71da0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990600" cy="12976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311229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3922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</a:t>
            </a:r>
            <a:r>
              <a:rPr lang="en-US" altLang="zh-CN" sz="3600" b="1" dirty="0" smtClean="0"/>
              <a:t>______</a:t>
            </a:r>
            <a:r>
              <a:rPr lang="zh-CN" altLang="en-US" sz="3600" b="1" dirty="0" smtClean="0"/>
              <a:t>疼。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935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Wǒ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01126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t</a:t>
            </a:r>
            <a:r>
              <a:rPr lang="en-US" altLang="zh-CN" sz="2000" b="1" dirty="0" err="1" smtClean="0"/>
              <a:t>éng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341709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牙齿</a:t>
            </a:r>
            <a:endParaRPr lang="en-US" sz="3200" b="1" dirty="0"/>
          </a:p>
        </p:txBody>
      </p:sp>
      <p:pic>
        <p:nvPicPr>
          <p:cNvPr id="18436" name="Picture 4" descr="http://news.dayoo.com/photo/img/2005-01/14/xin_190102141530052157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029200"/>
            <a:ext cx="1676400" cy="136977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67000" y="535882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563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</a:t>
            </a:r>
            <a:r>
              <a:rPr lang="en-US" altLang="zh-CN" sz="3600" b="1" dirty="0" smtClean="0"/>
              <a:t>______</a:t>
            </a:r>
            <a:r>
              <a:rPr lang="zh-CN" altLang="en-US" sz="3600" b="1" dirty="0" smtClean="0"/>
              <a:t>疼。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Wǒ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5257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t</a:t>
            </a:r>
            <a:r>
              <a:rPr lang="en-US" altLang="zh-CN" sz="2000" b="1" dirty="0" err="1" smtClean="0"/>
              <a:t>éng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腿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3581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Teeth</a:t>
            </a:r>
            <a:r>
              <a:rPr lang="zh-CN" altLang="en-US" sz="2000" b="1" dirty="0" smtClean="0"/>
              <a:t>）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5791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Leg</a:t>
            </a:r>
            <a:r>
              <a:rPr lang="zh-CN" altLang="en-US" sz="2000" b="1" dirty="0" smtClean="0"/>
              <a:t>）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6" grpId="1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48758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nǐ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zěn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 le </a:t>
            </a:r>
          </a:p>
          <a:p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你怎么了？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http://picm.photophoto.cn/002/026/008/026008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758"/>
            <a:ext cx="1313329" cy="16744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77735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pic>
        <p:nvPicPr>
          <p:cNvPr id="5" name="Picture 2" descr="http://y1.ifengimg.com/news_spider/dci_2012/09/ae280f3a8559adb8deb73eb5a71da0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96558"/>
            <a:ext cx="990600" cy="12976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221325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249322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</a:t>
            </a:r>
            <a:r>
              <a:rPr lang="en-US" altLang="zh-CN" sz="3600" b="1" dirty="0" smtClean="0"/>
              <a:t>______</a:t>
            </a:r>
            <a:r>
              <a:rPr lang="zh-CN" altLang="en-US" sz="3600" b="1" dirty="0" smtClean="0"/>
              <a:t>疼。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21606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Wǒ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211222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t</a:t>
            </a:r>
            <a:r>
              <a:rPr lang="en-US" altLang="zh-CN" sz="2000" b="1" dirty="0" err="1" smtClean="0"/>
              <a:t>éng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251805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牙齿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68235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Teeth</a:t>
            </a:r>
            <a:r>
              <a:rPr lang="zh-CN" altLang="en-US" sz="2000" b="1" dirty="0" smtClean="0"/>
              <a:t>）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52995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Ex:</a:t>
            </a:r>
            <a:endParaRPr lang="en-US" sz="2400" b="1" dirty="0"/>
          </a:p>
        </p:txBody>
      </p:sp>
      <p:pic>
        <p:nvPicPr>
          <p:cNvPr id="20482" name="Picture 2" descr="http://xmwb.xinmin.cn/resfile/2012-08-13/B03/p13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20558"/>
            <a:ext cx="1731545" cy="11525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600" y="367295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386482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</a:t>
            </a:r>
            <a:r>
              <a:rPr lang="en-US" altLang="zh-CN" sz="3600" b="1" dirty="0" smtClean="0"/>
              <a:t>______</a:t>
            </a:r>
            <a:r>
              <a:rPr lang="zh-CN" altLang="en-US" sz="3600" b="1" dirty="0" smtClean="0"/>
              <a:t>疼。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357169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Wǒ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348382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t</a:t>
            </a:r>
            <a:r>
              <a:rPr lang="en-US" altLang="zh-CN" sz="2000" b="1" dirty="0" err="1" smtClean="0"/>
              <a:t>éng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401722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Eye</a:t>
            </a:r>
            <a:r>
              <a:rPr lang="zh-CN" altLang="en-US" sz="2400" b="1" dirty="0" smtClean="0"/>
              <a:t>）</a:t>
            </a:r>
            <a:endParaRPr lang="en-US" sz="2400" b="1" dirty="0"/>
          </a:p>
        </p:txBody>
      </p:sp>
      <p:pic>
        <p:nvPicPr>
          <p:cNvPr id="20484" name="Picture 4" descr="http://www.hdjryy.com/UpLoadFiles/2014/4/201404061509569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057750"/>
            <a:ext cx="1447800" cy="155629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81200" y="537073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556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___________</a:t>
            </a:r>
            <a:r>
              <a:rPr lang="zh-CN" altLang="en-US" sz="3600" b="1" dirty="0" smtClean="0"/>
              <a:t>。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5269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Wǒ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0" y="518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t</a:t>
            </a:r>
            <a:r>
              <a:rPr lang="en-US" altLang="zh-CN" sz="2000" b="1" dirty="0" err="1" smtClean="0"/>
              <a:t>éng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Arm</a:t>
            </a:r>
            <a:r>
              <a:rPr lang="zh-CN" altLang="en-US" sz="2400" b="1" dirty="0" smtClean="0"/>
              <a:t>）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nstructor\Desktop\1A P\card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110" y="457201"/>
            <a:ext cx="2181142" cy="1752600"/>
          </a:xfrm>
          <a:prstGeom prst="rect">
            <a:avLst/>
          </a:prstGeom>
          <a:noFill/>
        </p:spPr>
      </p:pic>
      <p:pic>
        <p:nvPicPr>
          <p:cNvPr id="3" name="Picture 3" descr="C:\Users\instructor\Desktop\1A P\gaoa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514600" cy="2063100"/>
          </a:xfrm>
          <a:prstGeom prst="rect">
            <a:avLst/>
          </a:prstGeom>
          <a:noFill/>
        </p:spPr>
      </p:pic>
      <p:pic>
        <p:nvPicPr>
          <p:cNvPr id="4" name="Picture 4" descr="C:\Users\instructor\Desktop\1A P\du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1417712" cy="2049703"/>
          </a:xfrm>
          <a:prstGeom prst="rect">
            <a:avLst/>
          </a:prstGeom>
          <a:noFill/>
        </p:spPr>
      </p:pic>
      <p:pic>
        <p:nvPicPr>
          <p:cNvPr id="5" name="Picture 5" descr="C:\Users\instructor\Desktop\1A P\sha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352800"/>
            <a:ext cx="1417712" cy="1959972"/>
          </a:xfrm>
          <a:prstGeom prst="rect">
            <a:avLst/>
          </a:prstGeom>
          <a:noFill/>
        </p:spPr>
      </p:pic>
      <p:pic>
        <p:nvPicPr>
          <p:cNvPr id="7" name="Picture 7" descr="C:\Users\instructor\Desktop\1A P\piaolia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81000"/>
            <a:ext cx="1116124" cy="1488165"/>
          </a:xfrm>
          <a:prstGeom prst="rect">
            <a:avLst/>
          </a:prstGeom>
          <a:noFill/>
        </p:spPr>
      </p:pic>
      <p:pic>
        <p:nvPicPr>
          <p:cNvPr id="8" name="Picture 10" descr="C:\Users\instructor\Desktop\1A P\changdu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200400"/>
            <a:ext cx="1800200" cy="549613"/>
          </a:xfrm>
          <a:prstGeom prst="rect">
            <a:avLst/>
          </a:prstGeom>
          <a:noFill/>
        </p:spPr>
      </p:pic>
      <p:pic>
        <p:nvPicPr>
          <p:cNvPr id="9" name="Picture 11" descr="C:\Users\instructor\Desktop\1A P\kaix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953000"/>
            <a:ext cx="1524000" cy="1524000"/>
          </a:xfrm>
          <a:prstGeom prst="rect">
            <a:avLst/>
          </a:prstGeom>
          <a:noFill/>
        </p:spPr>
      </p:pic>
      <p:pic>
        <p:nvPicPr>
          <p:cNvPr id="10" name="Picture 12" descr="C:\Users\instructor\Desktop\1A P\le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352800"/>
            <a:ext cx="1817349" cy="1344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nstructor\Desktop\1A P\card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648200" cy="37349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7800" y="45720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/>
              <a:t>dà</a:t>
            </a:r>
            <a:r>
              <a:rPr lang="en-US" altLang="zh-CN" sz="6000" b="1" dirty="0" smtClean="0"/>
              <a:t>  </a:t>
            </a:r>
          </a:p>
          <a:p>
            <a:r>
              <a:rPr lang="zh-CN" altLang="en-US" sz="6000" b="1" dirty="0" smtClean="0"/>
              <a:t>大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48768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xiǎo</a:t>
            </a:r>
            <a:r>
              <a:rPr lang="en-US" altLang="zh-CN" sz="2800" b="1" dirty="0" smtClean="0"/>
              <a:t>   </a:t>
            </a:r>
          </a:p>
          <a:p>
            <a:r>
              <a:rPr lang="zh-CN" altLang="en-US" sz="2800" b="1" dirty="0" smtClean="0"/>
              <a:t>小</a:t>
            </a:r>
            <a:endParaRPr lang="en-US" sz="2800" b="1" dirty="0"/>
          </a:p>
        </p:txBody>
      </p:sp>
      <p:sp>
        <p:nvSpPr>
          <p:cNvPr id="5" name="Down Arrow 4"/>
          <p:cNvSpPr/>
          <p:nvPr/>
        </p:nvSpPr>
        <p:spPr>
          <a:xfrm>
            <a:off x="3124200" y="41148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715000" y="40386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58&quot;&gt;&lt;property id=&quot;20148&quot; value=&quot;5&quot;/&gt;&lt;property id=&quot;20300&quot; value=&quot;Slide 6&quot;/&gt;&lt;property id=&quot;20307&quot; value=&quot;262&quot;/&gt;&lt;/object&gt;&lt;object type=&quot;3&quot; unique_id=&quot;10131&quot;&gt;&lt;property id=&quot;20148&quot; value=&quot;5&quot;/&gt;&lt;property id=&quot;20300&quot; value=&quot;Slide 7&quot;/&gt;&lt;property id=&quot;20307&quot; value=&quot;263&quot;/&gt;&lt;/object&gt;&lt;object type=&quot;3&quot; unique_id=&quot;10195&quot;&gt;&lt;property id=&quot;20148&quot; value=&quot;5&quot;/&gt;&lt;property id=&quot;20300&quot; value=&quot;Slide 8&quot;/&gt;&lt;property id=&quot;20307&quot; value=&quot;264&quot;/&gt;&lt;/object&gt;&lt;object type=&quot;3&quot; unique_id=&quot;10226&quot;&gt;&lt;property id=&quot;20148&quot; value=&quot;5&quot;/&gt;&lt;property id=&quot;20300&quot; value=&quot;Slide 11&quot;/&gt;&lt;property id=&quot;20307&quot; value=&quot;265&quot;/&gt;&lt;/object&gt;&lt;object type=&quot;3&quot; unique_id=&quot;10282&quot;&gt;&lt;property id=&quot;20148&quot; value=&quot;5&quot;/&gt;&lt;property id=&quot;20300&quot; value=&quot;Slide 12&quot;/&gt;&lt;property id=&quot;20307&quot; value=&quot;266&quot;/&gt;&lt;/object&gt;&lt;object type=&quot;3&quot; unique_id=&quot;10391&quot;&gt;&lt;property id=&quot;20148&quot; value=&quot;5&quot;/&gt;&lt;property id=&quot;20300&quot; value=&quot;Slide 9&quot;/&gt;&lt;property id=&quot;20307&quot; value=&quot;267&quot;/&gt;&lt;/object&gt;&lt;object type=&quot;3&quot; unique_id=&quot;10431&quot;&gt;&lt;property id=&quot;20148&quot; value=&quot;5&quot;/&gt;&lt;property id=&quot;20300&quot; value=&quot;Slide 10&quot;/&gt;&lt;property id=&quot;20307&quot; value=&quot;268&quot;/&gt;&lt;/object&gt;&lt;object type=&quot;3&quot; unique_id=&quot;10502&quot;&gt;&lt;property id=&quot;20148&quot; value=&quot;5&quot;/&gt;&lt;property id=&quot;20300&quot; value=&quot;Slide 13&quot;/&gt;&lt;property id=&quot;20307&quot; value=&quot;269&quot;/&gt;&lt;/object&gt;&lt;object type=&quot;3&quot; unique_id=&quot;10578&quot;&gt;&lt;property id=&quot;20148&quot; value=&quot;5&quot;/&gt;&lt;property id=&quot;20300&quot; value=&quot;Slide 14&quot;/&gt;&lt;property id=&quot;20307&quot; value=&quot;270&quot;/&gt;&lt;/object&gt;&lt;object type=&quot;3&quot; unique_id=&quot;10643&quot;&gt;&lt;property id=&quot;20148&quot; value=&quot;5&quot;/&gt;&lt;property id=&quot;20300&quot; value=&quot;Slide 15&quot;/&gt;&lt;property id=&quot;20307&quot; value=&quot;271&quot;/&gt;&lt;/object&gt;&lt;object type=&quot;3&quot; unique_id=&quot;10695&quot;&gt;&lt;property id=&quot;20148&quot; value=&quot;5&quot;/&gt;&lt;property id=&quot;20300&quot; value=&quot;Slide 16&quot;/&gt;&lt;property id=&quot;20307&quot; value=&quot;272&quot;/&gt;&lt;/object&gt;&lt;object type=&quot;3&quot; unique_id=&quot;10750&quot;&gt;&lt;property id=&quot;20148&quot; value=&quot;5&quot;/&gt;&lt;property id=&quot;20300&quot; value=&quot;Slide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334</Words>
  <Application>Microsoft Office PowerPoint</Application>
  <PresentationFormat>On-screen Show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CIMSU Instructor</dc:creator>
  <cp:lastModifiedBy>PC</cp:lastModifiedBy>
  <cp:revision>40</cp:revision>
  <dcterms:created xsi:type="dcterms:W3CDTF">2015-01-28T18:20:42Z</dcterms:created>
  <dcterms:modified xsi:type="dcterms:W3CDTF">2015-02-18T16:54:53Z</dcterms:modified>
</cp:coreProperties>
</file>